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3A9F7-74E0-45B3-A02D-89DA982F55EB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7354D7-A6B0-4624-A5B7-202DF57D5C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3A9F7-74E0-45B3-A02D-89DA982F55EB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54D7-A6B0-4624-A5B7-202DF57D5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07354D7-A6B0-4624-A5B7-202DF57D5C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3A9F7-74E0-45B3-A02D-89DA982F55EB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3A9F7-74E0-45B3-A02D-89DA982F55EB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07354D7-A6B0-4624-A5B7-202DF57D5C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3A9F7-74E0-45B3-A02D-89DA982F55EB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7354D7-A6B0-4624-A5B7-202DF57D5C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1E3A9F7-74E0-45B3-A02D-89DA982F55EB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54D7-A6B0-4624-A5B7-202DF57D5C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3A9F7-74E0-45B3-A02D-89DA982F55EB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07354D7-A6B0-4624-A5B7-202DF57D5C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3A9F7-74E0-45B3-A02D-89DA982F55EB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07354D7-A6B0-4624-A5B7-202DF57D5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3A9F7-74E0-45B3-A02D-89DA982F55EB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7354D7-A6B0-4624-A5B7-202DF57D5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7354D7-A6B0-4624-A5B7-202DF57D5C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3A9F7-74E0-45B3-A02D-89DA982F55EB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07354D7-A6B0-4624-A5B7-202DF57D5C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1E3A9F7-74E0-45B3-A02D-89DA982F55EB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1E3A9F7-74E0-45B3-A02D-89DA982F55EB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7354D7-A6B0-4624-A5B7-202DF57D5C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able.com/stanley-milgram-experiment" TargetMode="External"/><Relationship Id="rId2" Type="http://schemas.openxmlformats.org/officeDocument/2006/relationships/hyperlink" Target="http://www.simplypsychology.org/zimbard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gbhnews.org/post/bcs-oral-history-troubles-spurred-arrest-sinn-feins-gerry-adams" TargetMode="External"/><Relationship Id="rId5" Type="http://schemas.openxmlformats.org/officeDocument/2006/relationships/hyperlink" Target="http://scholarship.law.duke.edu/cgi/viewcontent.cgi?article=1856&amp;context=faculty_scholarship" TargetMode="External"/><Relationship Id="rId4" Type="http://schemas.openxmlformats.org/officeDocument/2006/relationships/hyperlink" Target="https://vlebb.leeds.ac.uk/bbcswebdav/orgs/INTF00001/page%201_07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 Methods: Fall 2014</a:t>
            </a:r>
          </a:p>
          <a:p>
            <a:r>
              <a:rPr lang="en-US" dirty="0" smtClean="0"/>
              <a:t>Professor Byrne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Ethics and Criminal Justice Research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Overview of Ethical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Some Case Study Examples:</a:t>
            </a:r>
          </a:p>
          <a:p>
            <a:r>
              <a:rPr lang="en-US" dirty="0" err="1" smtClean="0"/>
              <a:t>Zimbardo</a:t>
            </a:r>
            <a:r>
              <a:rPr lang="en-US" dirty="0" smtClean="0"/>
              <a:t> </a:t>
            </a:r>
            <a:r>
              <a:rPr lang="en-US" dirty="0" smtClean="0"/>
              <a:t>Experiment</a:t>
            </a:r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www.simplypsychology.org/zimbardo.html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Milgrim</a:t>
            </a:r>
            <a:r>
              <a:rPr lang="en-US" dirty="0" smtClean="0"/>
              <a:t> </a:t>
            </a:r>
            <a:r>
              <a:rPr lang="en-US" dirty="0" smtClean="0"/>
              <a:t>Experiment</a:t>
            </a:r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explorable.com/stanley-milgram-experiment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Laud Humphries </a:t>
            </a:r>
            <a:r>
              <a:rPr lang="en-US" i="1" dirty="0" smtClean="0"/>
              <a:t>Tea Room </a:t>
            </a:r>
            <a:r>
              <a:rPr lang="en-US" i="1" dirty="0" smtClean="0"/>
              <a:t>Trade</a:t>
            </a:r>
          </a:p>
          <a:p>
            <a:r>
              <a:rPr lang="en-US" i="1" dirty="0" smtClean="0">
                <a:hlinkClick r:id="rId4"/>
              </a:rPr>
              <a:t>https://</a:t>
            </a:r>
            <a:r>
              <a:rPr lang="en-US" i="1" dirty="0" smtClean="0">
                <a:hlinkClick r:id="rId4"/>
              </a:rPr>
              <a:t>vlebb.leeds.ac.uk/bbcswebdav/orgs/INTF00001/page%201_07.htm</a:t>
            </a:r>
            <a:r>
              <a:rPr lang="en-US" i="1" dirty="0" smtClean="0"/>
              <a:t> </a:t>
            </a:r>
            <a:endParaRPr lang="en-US" i="1" dirty="0" smtClean="0"/>
          </a:p>
          <a:p>
            <a:r>
              <a:rPr lang="en-US" i="1" dirty="0" smtClean="0"/>
              <a:t>Inside the </a:t>
            </a:r>
            <a:r>
              <a:rPr lang="en-US" i="1" dirty="0" smtClean="0"/>
              <a:t>Jury:</a:t>
            </a:r>
            <a:r>
              <a:rPr lang="en-US" dirty="0" smtClean="0"/>
              <a:t> </a:t>
            </a:r>
            <a:r>
              <a:rPr lang="en-US" dirty="0" err="1" smtClean="0"/>
              <a:t>tapin</a:t>
            </a:r>
            <a:r>
              <a:rPr lang="en-US" dirty="0" smtClean="0"/>
              <a:t> </a:t>
            </a:r>
            <a:r>
              <a:rPr lang="en-US" dirty="0" err="1" smtClean="0"/>
              <a:t>gjury</a:t>
            </a:r>
            <a:r>
              <a:rPr lang="en-US" dirty="0" smtClean="0"/>
              <a:t> deliberations</a:t>
            </a:r>
          </a:p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scholarship.law.duke.edu/cgi/viewcontent.cgi?article=1856&amp;context=faculty_scholarship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Boston College Tapes and the </a:t>
            </a:r>
            <a:r>
              <a:rPr lang="en-US" dirty="0" smtClean="0"/>
              <a:t>IRA</a:t>
            </a:r>
          </a:p>
          <a:p>
            <a:r>
              <a:rPr lang="en-US" dirty="0" smtClean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wgbhnews.org/post/bcs-oral-history-troubles-spurred-arrest-sinn-feins-gerry-adams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i="1" dirty="0" smtClean="0"/>
              <a:t>Doing the Business</a:t>
            </a:r>
            <a:r>
              <a:rPr lang="en-US" dirty="0" smtClean="0"/>
              <a:t>: using deception</a:t>
            </a:r>
          </a:p>
          <a:p>
            <a:r>
              <a:rPr lang="en-US" dirty="0" smtClean="0"/>
              <a:t>Police  research involving ride </a:t>
            </a:r>
            <a:r>
              <a:rPr lang="en-US" dirty="0" err="1" smtClean="0"/>
              <a:t>alongs</a:t>
            </a:r>
            <a:r>
              <a:rPr lang="en-US" dirty="0" smtClean="0"/>
              <a:t>/observation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Embedded or in bed? The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Case Study: The Boston Police Department</a:t>
            </a:r>
          </a:p>
          <a:p>
            <a:r>
              <a:rPr lang="en-US" dirty="0" smtClean="0"/>
              <a:t>Case Study: Guardian Angels  in NYC</a:t>
            </a:r>
          </a:p>
          <a:p>
            <a:r>
              <a:rPr lang="en-US" dirty="0" smtClean="0"/>
              <a:t>Issue: Can an embedded researcher be objective and independent?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Subjects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we build in protections for the subjects of research?</a:t>
            </a:r>
          </a:p>
          <a:p>
            <a:r>
              <a:rPr lang="en-US" dirty="0" smtClean="0"/>
              <a:t>How do we build in protections for researchers?</a:t>
            </a:r>
          </a:p>
          <a:p>
            <a:r>
              <a:rPr lang="en-US" dirty="0" smtClean="0"/>
              <a:t>University role vs. government role?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Funding Sources and Independent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power of finding a positive effect: Project HOPE in Hawaii</a:t>
            </a:r>
          </a:p>
          <a:p>
            <a:r>
              <a:rPr lang="en-US" dirty="0" smtClean="0"/>
              <a:t>Vendor/Private sector funding sources: the case of illegal gambling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</TotalTime>
  <Words>160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Ethics and Criminal Justice Research</vt:lpstr>
      <vt:lpstr>An Overview of Ethical Issues</vt:lpstr>
      <vt:lpstr>Embedded or in bed? The debate</vt:lpstr>
      <vt:lpstr>Human Subjects Protection</vt:lpstr>
      <vt:lpstr>Funding Sources and Independent Research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and Criminal Justice Research</dc:title>
  <dc:creator>Carol</dc:creator>
  <cp:lastModifiedBy>Carol</cp:lastModifiedBy>
  <cp:revision>5</cp:revision>
  <dcterms:created xsi:type="dcterms:W3CDTF">2014-09-30T12:09:11Z</dcterms:created>
  <dcterms:modified xsi:type="dcterms:W3CDTF">2014-10-14T00:38:18Z</dcterms:modified>
</cp:coreProperties>
</file>