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6219D-B604-427E-9DE3-DE7D269E0029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D108F-C3D6-4CA9-B02D-6CE6BF0AB2D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6219D-B604-427E-9DE3-DE7D269E0029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D108F-C3D6-4CA9-B02D-6CE6BF0AB2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6219D-B604-427E-9DE3-DE7D269E0029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D108F-C3D6-4CA9-B02D-6CE6BF0AB2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6219D-B604-427E-9DE3-DE7D269E0029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D108F-C3D6-4CA9-B02D-6CE6BF0AB2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6219D-B604-427E-9DE3-DE7D269E0029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D108F-C3D6-4CA9-B02D-6CE6BF0AB2D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6219D-B604-427E-9DE3-DE7D269E0029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D108F-C3D6-4CA9-B02D-6CE6BF0AB2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6219D-B604-427E-9DE3-DE7D269E0029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D108F-C3D6-4CA9-B02D-6CE6BF0AB2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6219D-B604-427E-9DE3-DE7D269E0029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D108F-C3D6-4CA9-B02D-6CE6BF0AB2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6219D-B604-427E-9DE3-DE7D269E0029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D108F-C3D6-4CA9-B02D-6CE6BF0AB2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6219D-B604-427E-9DE3-DE7D269E0029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D108F-C3D6-4CA9-B02D-6CE6BF0AB2D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6276219D-B604-427E-9DE3-DE7D269E0029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7D108F-C3D6-4CA9-B02D-6CE6BF0AB2D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276219D-B604-427E-9DE3-DE7D269E0029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7D108F-C3D6-4CA9-B02D-6CE6BF0AB2D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Experimental Research in Criminal Justice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Professor James Byrne</a:t>
            </a:r>
          </a:p>
          <a:p>
            <a:r>
              <a:rPr lang="en-US" dirty="0" smtClean="0"/>
              <a:t>Oct. 30</a:t>
            </a:r>
            <a:r>
              <a:rPr lang="en-US" baseline="30000" dirty="0" smtClean="0"/>
              <a:t>th</a:t>
            </a:r>
            <a:r>
              <a:rPr lang="en-US" dirty="0" smtClean="0"/>
              <a:t> 2014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an experiment?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Classic experiment has three components:</a:t>
            </a:r>
          </a:p>
          <a:p>
            <a:r>
              <a:rPr lang="en-US" dirty="0" smtClean="0"/>
              <a:t>1. independent and dependent variables</a:t>
            </a:r>
          </a:p>
          <a:p>
            <a:r>
              <a:rPr lang="en-US" dirty="0" smtClean="0"/>
              <a:t>2. pretesting and post-testing</a:t>
            </a:r>
          </a:p>
          <a:p>
            <a:r>
              <a:rPr lang="en-US" dirty="0" smtClean="0"/>
              <a:t>3. experimental and control groups created via random assignment( variation on a theme: double blind experiments where neither the researcher or the subjects knows who is in experimental and control group)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Classic 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Minneapolis Domestic Violence Experiment</a:t>
            </a:r>
            <a:r>
              <a:rPr lang="en-US" dirty="0" smtClean="0"/>
              <a:t>: </a:t>
            </a:r>
            <a:r>
              <a:rPr lang="en-US" sz="1600" dirty="0" smtClean="0"/>
              <a:t>examined the short term impact of mandatory arrest( compared to counseling, and business as usual) in misdemeanor DV cases</a:t>
            </a:r>
          </a:p>
          <a:p>
            <a:r>
              <a:rPr lang="en-US" b="1" dirty="0" smtClean="0"/>
              <a:t>The Kansas City Preventive Patrol Experiment: </a:t>
            </a:r>
            <a:r>
              <a:rPr lang="en-US" sz="1800" dirty="0" smtClean="0"/>
              <a:t>impact of police on crime, fear, and arrests</a:t>
            </a:r>
            <a:r>
              <a:rPr lang="en-US" dirty="0" smtClean="0"/>
              <a:t> . </a:t>
            </a:r>
            <a:r>
              <a:rPr lang="en-US" sz="1600" dirty="0" smtClean="0"/>
              <a:t>Random assignment to one of 3 conditions--control </a:t>
            </a:r>
            <a:r>
              <a:rPr lang="en-US" sz="1800" dirty="0" smtClean="0"/>
              <a:t>beats (normal level of preventive patrol);proactive</a:t>
            </a:r>
            <a:r>
              <a:rPr lang="en-US" sz="1800" dirty="0" smtClean="0"/>
              <a:t>( 2x level of preventive </a:t>
            </a:r>
            <a:r>
              <a:rPr lang="en-US" sz="1800" dirty="0" smtClean="0"/>
              <a:t>patrol); re</a:t>
            </a:r>
            <a:r>
              <a:rPr lang="en-US" sz="1800" dirty="0" smtClean="0"/>
              <a:t>active </a:t>
            </a:r>
            <a:r>
              <a:rPr lang="en-US" sz="1800" dirty="0" smtClean="0"/>
              <a:t>beats( </a:t>
            </a:r>
            <a:r>
              <a:rPr lang="en-US" sz="1800" dirty="0" smtClean="0"/>
              <a:t>no preventive </a:t>
            </a:r>
            <a:r>
              <a:rPr lang="en-US" sz="1800" dirty="0" smtClean="0"/>
              <a:t>patrol)</a:t>
            </a:r>
          </a:p>
          <a:p>
            <a:r>
              <a:rPr lang="en-US" b="1" dirty="0" smtClean="0"/>
              <a:t>The Newark Foot Patrol Experiment: </a:t>
            </a:r>
            <a:r>
              <a:rPr lang="en-US" sz="1800" dirty="0" smtClean="0"/>
              <a:t>impact of foot patrol on crime, fear, and arrests. Random assignment to foot patrol </a:t>
            </a:r>
            <a:r>
              <a:rPr lang="en-US" sz="1800" dirty="0" err="1" smtClean="0"/>
              <a:t>vs</a:t>
            </a:r>
            <a:r>
              <a:rPr lang="en-US" sz="1800" dirty="0" smtClean="0"/>
              <a:t> motorized patrol.</a:t>
            </a:r>
            <a:endParaRPr lang="en-US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 Major Limitations of 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Misapplication of treatment( e.g. Minneapolis Experiment)</a:t>
            </a:r>
          </a:p>
          <a:p>
            <a:r>
              <a:rPr lang="en-US" dirty="0" smtClean="0"/>
              <a:t>2. No difference in intervention between treatment and control groups( Newark Foot Patrol)</a:t>
            </a:r>
          </a:p>
          <a:p>
            <a:r>
              <a:rPr lang="en-US" dirty="0" smtClean="0"/>
              <a:t>3. External Validity: the experiment does not work in real world( boutique programs; research rich interventions)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Experiments reduce threats to validity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</a:t>
            </a:r>
            <a:r>
              <a:rPr lang="en-US" sz="2400" dirty="0" smtClean="0"/>
              <a:t>. </a:t>
            </a:r>
            <a:r>
              <a:rPr lang="en-US" sz="2400" b="1" dirty="0" smtClean="0"/>
              <a:t>History:</a:t>
            </a:r>
            <a:r>
              <a:rPr lang="en-US" sz="2400" dirty="0" smtClean="0"/>
              <a:t> outside events that could also explain findings( e.g. research in 70’s on impact of laws to reduce drunk driving)</a:t>
            </a:r>
          </a:p>
          <a:p>
            <a:r>
              <a:rPr lang="en-US" sz="2400" dirty="0" smtClean="0"/>
              <a:t>2. </a:t>
            </a:r>
            <a:r>
              <a:rPr lang="en-US" sz="2400" b="1" dirty="0" smtClean="0"/>
              <a:t>Maturation:  </a:t>
            </a:r>
            <a:r>
              <a:rPr lang="en-US" sz="2400" dirty="0" smtClean="0"/>
              <a:t>people change: example-age and binge drinking</a:t>
            </a:r>
          </a:p>
          <a:p>
            <a:r>
              <a:rPr lang="en-US" sz="2400" dirty="0" smtClean="0"/>
              <a:t>3. T</a:t>
            </a:r>
            <a:r>
              <a:rPr lang="en-US" sz="2400" b="1" dirty="0" smtClean="0"/>
              <a:t>esting</a:t>
            </a:r>
            <a:r>
              <a:rPr lang="en-US" sz="2400" dirty="0" smtClean="0"/>
              <a:t>: subjects become sensitive to responses example- drinking/drug use surveys( pre-post)</a:t>
            </a:r>
          </a:p>
          <a:p>
            <a:r>
              <a:rPr lang="en-US" sz="2400" dirty="0" smtClean="0"/>
              <a:t>4</a:t>
            </a:r>
            <a:r>
              <a:rPr lang="en-US" sz="2400" b="1" dirty="0" smtClean="0"/>
              <a:t>. Instrumentation</a:t>
            </a:r>
            <a:r>
              <a:rPr lang="en-US" sz="2400" dirty="0" smtClean="0"/>
              <a:t>: changes in measurement over time ( example-hate crime)</a:t>
            </a:r>
          </a:p>
          <a:p>
            <a:r>
              <a:rPr lang="en-US" sz="2400" dirty="0" smtClean="0"/>
              <a:t>5. </a:t>
            </a:r>
            <a:r>
              <a:rPr lang="en-US" sz="2400" b="1" dirty="0" smtClean="0"/>
              <a:t>Statistical Regression</a:t>
            </a:r>
            <a:r>
              <a:rPr lang="en-US" sz="2400" dirty="0" smtClean="0"/>
              <a:t>: selecting subjects with extreme scores on a dependent variable, such as chronic offenders.</a:t>
            </a:r>
          </a:p>
          <a:p>
            <a:r>
              <a:rPr lang="en-US" sz="2400" b="1" dirty="0" smtClean="0"/>
              <a:t>6.Selection Bias</a:t>
            </a:r>
            <a:r>
              <a:rPr lang="en-US" sz="2400" dirty="0" smtClean="0"/>
              <a:t>: picking good risks example- drug courts, bail research</a:t>
            </a:r>
          </a:p>
          <a:p>
            <a:r>
              <a:rPr lang="en-US" sz="2400" b="1" dirty="0" smtClean="0"/>
              <a:t>7.Experimental Mortality</a:t>
            </a:r>
            <a:r>
              <a:rPr lang="en-US" sz="2400" dirty="0" smtClean="0"/>
              <a:t>: Dallas Women in Policing Study; boot camp </a:t>
            </a:r>
            <a:endParaRPr lang="en-US" dirty="0" smtClean="0"/>
          </a:p>
          <a:p>
            <a:r>
              <a:rPr lang="en-US" sz="2200" dirty="0" smtClean="0"/>
              <a:t>8. </a:t>
            </a:r>
            <a:r>
              <a:rPr lang="en-US" sz="2200" b="1" dirty="0" smtClean="0"/>
              <a:t>Diffusion of </a:t>
            </a:r>
            <a:r>
              <a:rPr lang="en-US" sz="2200" b="1" dirty="0" err="1" smtClean="0"/>
              <a:t>Tx</a:t>
            </a:r>
            <a:r>
              <a:rPr lang="en-US" sz="2200" dirty="0" smtClean="0"/>
              <a:t>( targeted community policing) and </a:t>
            </a:r>
            <a:r>
              <a:rPr lang="en-US" sz="2200" b="1" dirty="0" smtClean="0"/>
              <a:t>Compensatory </a:t>
            </a:r>
            <a:r>
              <a:rPr lang="en-US" sz="2200" b="1" dirty="0" err="1" smtClean="0"/>
              <a:t>Tx</a:t>
            </a:r>
            <a:r>
              <a:rPr lang="en-US" sz="2200" dirty="0" smtClean="0"/>
              <a:t>( Kansas City Ex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Experiments are not equal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Sample Size: Rand Study of ISP in 14 locations</a:t>
            </a:r>
          </a:p>
          <a:p>
            <a:r>
              <a:rPr lang="en-US" dirty="0" smtClean="0"/>
              <a:t>2. Target group selection ( e.g. research study on certainty of incarceration by </a:t>
            </a:r>
            <a:r>
              <a:rPr lang="en-US" dirty="0" err="1" smtClean="0"/>
              <a:t>Weisburd</a:t>
            </a:r>
            <a:r>
              <a:rPr lang="en-US" dirty="0" smtClean="0"/>
              <a:t>; ISP refusals at two sites)</a:t>
            </a:r>
          </a:p>
          <a:p>
            <a:r>
              <a:rPr lang="en-US" dirty="0" smtClean="0"/>
              <a:t>3. Lack of researcher control over random assignment: Minneapolis Experiment</a:t>
            </a:r>
          </a:p>
          <a:p>
            <a:r>
              <a:rPr lang="en-US" dirty="0" smtClean="0"/>
              <a:t>4. After the fact random assignment: Project Hope in Hawaii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48</TotalTime>
  <Words>427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Module</vt:lpstr>
      <vt:lpstr>Experimental Research in Criminal Justice</vt:lpstr>
      <vt:lpstr>What is an experiment?</vt:lpstr>
      <vt:lpstr>Three Classic Experiments</vt:lpstr>
      <vt:lpstr>  Major Limitations of Experiments</vt:lpstr>
      <vt:lpstr>Experiments reduce threats to validity</vt:lpstr>
      <vt:lpstr>All Experiments are not equal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Expreimental Research in Criminal Justice</dc:title>
  <dc:creator>Carol</dc:creator>
  <cp:lastModifiedBy>Carol</cp:lastModifiedBy>
  <cp:revision>5</cp:revision>
  <dcterms:created xsi:type="dcterms:W3CDTF">2014-10-30T11:44:54Z</dcterms:created>
  <dcterms:modified xsi:type="dcterms:W3CDTF">2014-10-30T12:33:39Z</dcterms:modified>
</cp:coreProperties>
</file>