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E5B52-E0D4-460B-927D-F89ABB90990B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4A3B3-9E9F-404F-8394-C68E19B3B39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E5B52-E0D4-460B-927D-F89ABB90990B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4A3B3-9E9F-404F-8394-C68E19B3B3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E5B52-E0D4-460B-927D-F89ABB90990B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4A3B3-9E9F-404F-8394-C68E19B3B3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E5B52-E0D4-460B-927D-F89ABB90990B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4A3B3-9E9F-404F-8394-C68E19B3B3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E5B52-E0D4-460B-927D-F89ABB90990B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4A3B3-9E9F-404F-8394-C68E19B3B39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E5B52-E0D4-460B-927D-F89ABB90990B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4A3B3-9E9F-404F-8394-C68E19B3B3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E5B52-E0D4-460B-927D-F89ABB90990B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4A3B3-9E9F-404F-8394-C68E19B3B3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E5B52-E0D4-460B-927D-F89ABB90990B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4A3B3-9E9F-404F-8394-C68E19B3B3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E5B52-E0D4-460B-927D-F89ABB90990B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4A3B3-9E9F-404F-8394-C68E19B3B3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E5B52-E0D4-460B-927D-F89ABB90990B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4A3B3-9E9F-404F-8394-C68E19B3B3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E5B52-E0D4-460B-927D-F89ABB90990B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024A3B3-9E9F-404F-8394-C68E19B3B39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6E5B52-E0D4-460B-927D-F89ABB90990B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024A3B3-9E9F-404F-8394-C68E19B3B39D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 Defense of Quasi-Experiments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Professor Byrne, Nov.4, 2014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Quasi-Experiments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1.Matched group designs</a:t>
            </a:r>
            <a:r>
              <a:rPr lang="en-US" dirty="0" smtClean="0"/>
              <a:t>: </a:t>
            </a:r>
          </a:p>
          <a:p>
            <a:r>
              <a:rPr lang="en-US" dirty="0" smtClean="0"/>
              <a:t>Example: Boot Camps</a:t>
            </a:r>
          </a:p>
          <a:p>
            <a:r>
              <a:rPr lang="en-US" dirty="0" smtClean="0"/>
              <a:t>Example: Intensive Probation Supervision</a:t>
            </a:r>
          </a:p>
          <a:p>
            <a:r>
              <a:rPr lang="en-US" dirty="0" smtClean="0"/>
              <a:t>2. </a:t>
            </a:r>
            <a:r>
              <a:rPr lang="en-US" b="1" dirty="0" smtClean="0"/>
              <a:t>Cohort Designs</a:t>
            </a:r>
          </a:p>
          <a:p>
            <a:r>
              <a:rPr lang="en-US" dirty="0" smtClean="0"/>
              <a:t>Example: pre </a:t>
            </a:r>
            <a:r>
              <a:rPr lang="en-US" dirty="0" err="1" smtClean="0"/>
              <a:t>vs</a:t>
            </a:r>
            <a:r>
              <a:rPr lang="en-US" dirty="0" smtClean="0"/>
              <a:t> post intervention cohorts of juveniles in Georgia( waiver to adult court law)</a:t>
            </a:r>
          </a:p>
          <a:p>
            <a:r>
              <a:rPr lang="en-US" dirty="0" smtClean="0"/>
              <a:t>3. </a:t>
            </a:r>
            <a:r>
              <a:rPr lang="en-US" b="1" dirty="0" smtClean="0"/>
              <a:t>Time series Designs: </a:t>
            </a:r>
          </a:p>
          <a:p>
            <a:r>
              <a:rPr lang="en-US" dirty="0" smtClean="0"/>
              <a:t>Examples: Institutional Culture Change Initiative impact on crime; smoking cessation in prison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Interrupted Time Series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site pre-post implementation: Prison violence study by Byrne</a:t>
            </a:r>
          </a:p>
          <a:p>
            <a:r>
              <a:rPr lang="en-US" dirty="0" smtClean="0"/>
              <a:t>Interrupted time series with non-equivalent control group: roadside sobriety checks in Michigan </a:t>
            </a:r>
            <a:r>
              <a:rPr lang="en-US" dirty="0" err="1" smtClean="0"/>
              <a:t>vs</a:t>
            </a:r>
            <a:r>
              <a:rPr lang="en-US" dirty="0" smtClean="0"/>
              <a:t> Ohio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and Disadvantages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Quasi-experiments with good matching are a viable alternative to RCTs</a:t>
            </a:r>
          </a:p>
          <a:p>
            <a:r>
              <a:rPr lang="en-US" dirty="0" smtClean="0"/>
              <a:t>2. Quasi-experiments may be larger and less costly</a:t>
            </a:r>
          </a:p>
          <a:p>
            <a:r>
              <a:rPr lang="en-US" dirty="0" smtClean="0"/>
              <a:t>3. The key is the quality of matching for matched group designs: Boot camp example; ISP in NJ example; Mass IPS example</a:t>
            </a:r>
          </a:p>
          <a:p>
            <a:r>
              <a:rPr lang="en-US" dirty="0" smtClean="0"/>
              <a:t>4. Time series with comparison sites have the same quality of matching challenges: Operation Ceasefire Example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</TotalTime>
  <Words>165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In Defense of Quasi-Experiments</vt:lpstr>
      <vt:lpstr>Types of Quasi-Experiments</vt:lpstr>
      <vt:lpstr>Interrupted Time Series Design</vt:lpstr>
      <vt:lpstr>Advantages and Disadvantages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Defense of Quasi-Experiments</dc:title>
  <dc:creator>Carol</dc:creator>
  <cp:lastModifiedBy>Carol</cp:lastModifiedBy>
  <cp:revision>2</cp:revision>
  <dcterms:created xsi:type="dcterms:W3CDTF">2014-11-04T13:27:33Z</dcterms:created>
  <dcterms:modified xsi:type="dcterms:W3CDTF">2014-11-04T13:46:52Z</dcterms:modified>
</cp:coreProperties>
</file>