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586"/>
  </p:normalViewPr>
  <p:slideViewPr>
    <p:cSldViewPr snapToGrid="0">
      <p:cViewPr>
        <p:scale>
          <a:sx n="131" d="100"/>
          <a:sy n="131" d="100"/>
        </p:scale>
        <p:origin x="-478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9166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5c64b0e7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5c64b0e7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5c64b0e7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5c64b0e7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5c64b0e7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5c64b0e7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5c64b0e7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5c64b0e7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c64b0e7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c64b0e7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za-online.org/natural/Datasheets/Leucite/leucit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inerals.net/mineral/leucite.aspx" TargetMode="External"/><Relationship Id="rId5" Type="http://schemas.openxmlformats.org/officeDocument/2006/relationships/hyperlink" Target="http://www.mindat.org/min-2465.html" TargetMode="External"/><Relationship Id="rId4" Type="http://schemas.openxmlformats.org/officeDocument/2006/relationships/hyperlink" Target="http://www.britannica.com/science/leuc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2975" y="297800"/>
            <a:ext cx="8520600" cy="13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latin typeface="Amatic SC"/>
                <a:ea typeface="Amatic SC"/>
                <a:cs typeface="Amatic SC"/>
                <a:sym typeface="Amatic SC"/>
              </a:rPr>
              <a:t>Leucite</a:t>
            </a:r>
            <a:endParaRPr sz="8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62975" y="4315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Andrew Barakian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425" y="1643600"/>
            <a:ext cx="2835701" cy="231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375" y="2682050"/>
            <a:ext cx="3278625" cy="24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0"/>
            <a:ext cx="2916050" cy="25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8025" y="1295575"/>
            <a:ext cx="2420200" cy="19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58275" y="2504725"/>
            <a:ext cx="22647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Leucite in volcanic rock</a:t>
            </a:r>
            <a:endParaRPr sz="22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211150" y="811250"/>
            <a:ext cx="22647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Leucite Crystal</a:t>
            </a:r>
            <a:endParaRPr sz="22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556850" y="2161650"/>
            <a:ext cx="22647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Pure Leucite Crystal</a:t>
            </a:r>
            <a:endParaRPr sz="22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matic SC"/>
                <a:ea typeface="Amatic SC"/>
                <a:cs typeface="Amatic SC"/>
                <a:sym typeface="Amatic SC"/>
              </a:rPr>
              <a:t>Origin</a:t>
            </a:r>
            <a:endParaRPr sz="4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7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Leucite derives from the greek phrase </a:t>
            </a:r>
            <a:r>
              <a:rPr lang="en" i="1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leucos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which means white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Identified in 1791  (Mount Vesuvius, Italy)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Forms in volcanic rock at high temperatures (900 °C)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Forms in low-silica environments where no quartz is present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Found in Australia, Italy, Germany and the United States 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399" y="2481125"/>
            <a:ext cx="2454099" cy="24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matic SC"/>
                <a:ea typeface="Amatic SC"/>
                <a:cs typeface="Amatic SC"/>
                <a:sym typeface="Amatic SC"/>
              </a:rPr>
              <a:t>Physical Properties</a:t>
            </a:r>
            <a:endParaRPr sz="4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87900" y="1245075"/>
            <a:ext cx="8520600" cy="3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Classification: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  tectosilicate or framework silicate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Composition: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  potassium aluminum silicate 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Mineral Formula: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   K(AlSi</a:t>
            </a:r>
            <a:r>
              <a:rPr lang="en" baseline="-250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2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O</a:t>
            </a:r>
            <a:r>
              <a:rPr lang="en" baseline="-250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6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)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Crystal System: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  tetragonal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Color: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  white or grey, can be  translucent in pure form 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Luster: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  vitreous 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Hardness:</a:t>
            </a: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   5.5 - 6 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548" y="897423"/>
            <a:ext cx="2268450" cy="21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51450" y="1373225"/>
            <a:ext cx="85206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Can be used as a fertilizer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High in Potassium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-"/>
            </a:pPr>
            <a:r>
              <a:rPr lang="en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Can be used for Jewelry</a:t>
            </a: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"/>
              <a:buChar char="-"/>
            </a:pPr>
            <a:r>
              <a:rPr lang="en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Its  genuine crystal form is translucent and can be dyed very easily</a:t>
            </a:r>
            <a:endParaRPr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"/>
              <a:buChar char="-"/>
            </a:pPr>
            <a:r>
              <a:rPr lang="en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Rare, however inexpensive 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Aluminum can be extracted as a raw material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Its structure can be easily destroyed by harsh acids    (Al ions are freed)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Can be used to make dental ceramics or fake teeth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legreya"/>
              <a:buChar char="-"/>
            </a:pPr>
            <a:r>
              <a:rPr lang="en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Heat-pressed ceramics contain Leucite for reinforcement </a:t>
            </a: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matic SC"/>
                <a:ea typeface="Amatic SC"/>
                <a:cs typeface="Amatic SC"/>
                <a:sym typeface="Amatic SC"/>
              </a:rPr>
              <a:t>Economic Uses of Leucite</a:t>
            </a:r>
            <a:endParaRPr sz="4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800" y="960500"/>
            <a:ext cx="2835825" cy="11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7675" y="2260575"/>
            <a:ext cx="1696135" cy="16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7801" y="3997025"/>
            <a:ext cx="1832150" cy="10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matic SC"/>
                <a:ea typeface="Amatic SC"/>
                <a:cs typeface="Amatic SC"/>
                <a:sym typeface="Amatic SC"/>
              </a:rPr>
              <a:t>Works Cited</a:t>
            </a:r>
            <a:endParaRPr sz="4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87900" y="1000075"/>
            <a:ext cx="8520600" cy="3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IZA Commission on Natural Zeolites. (n.d.) </a:t>
            </a:r>
            <a:r>
              <a:rPr lang="en" sz="1500" i="1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Leucite.</a:t>
            </a: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Retrieved from </a:t>
            </a:r>
            <a:endParaRPr sz="15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Alegreya"/>
                <a:ea typeface="Alegreya"/>
                <a:cs typeface="Alegreya"/>
                <a:sym typeface="Alegreya"/>
                <a:hlinkClick r:id="rId3"/>
              </a:rPr>
              <a:t>www.iza-online.org/natural/Datasheets/Leucite/leucite.htm</a:t>
            </a: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.</a:t>
            </a:r>
            <a:endParaRPr sz="15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Leucite Mineral. (n.d.) In </a:t>
            </a:r>
            <a:r>
              <a:rPr lang="en" sz="1500" i="1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Encyclopædia Britannica</a:t>
            </a: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" sz="1500" i="1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online</a:t>
            </a: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. Retrieved from </a:t>
            </a:r>
            <a:endParaRPr sz="15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Alegreya"/>
                <a:ea typeface="Alegreya"/>
                <a:cs typeface="Alegreya"/>
                <a:sym typeface="Alegreya"/>
                <a:hlinkClick r:id="rId4"/>
              </a:rPr>
              <a:t>www.britannica.com/science/leucite</a:t>
            </a: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.</a:t>
            </a:r>
            <a:endParaRPr sz="15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Leucite: Mineral Information, Data and Localities. (n.d.). Retrieved from  </a:t>
            </a:r>
            <a:endParaRPr sz="15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Alegreya"/>
                <a:ea typeface="Alegreya"/>
                <a:cs typeface="Alegreya"/>
                <a:sym typeface="Alegreya"/>
                <a:hlinkClick r:id="rId5"/>
              </a:rPr>
              <a:t>www.mindat.org/min-2465.html</a:t>
            </a: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.</a:t>
            </a:r>
            <a:endParaRPr sz="15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The Mineral Leucite. </a:t>
            </a:r>
            <a:r>
              <a:rPr lang="en" sz="1500" i="1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Leucite: The Mineral Leucite Information and Pictures</a:t>
            </a: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. (n.d.) Retrieved from </a:t>
            </a:r>
            <a:endParaRPr sz="15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Alegreya"/>
                <a:ea typeface="Alegreya"/>
                <a:cs typeface="Alegreya"/>
                <a:sym typeface="Alegreya"/>
                <a:hlinkClick r:id="rId6"/>
              </a:rPr>
              <a:t>www.minerals.net/mineral/leucite.aspx</a:t>
            </a:r>
            <a:r>
              <a:rPr lang="en" sz="15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.</a:t>
            </a:r>
            <a:endParaRPr sz="15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On-screen Show (16:9)</PresentationFormat>
  <Paragraphs>39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Dark</vt:lpstr>
      <vt:lpstr>Leucite</vt:lpstr>
      <vt:lpstr>PowerPoint Presentation</vt:lpstr>
      <vt:lpstr>Origin</vt:lpstr>
      <vt:lpstr>Physical Properties</vt:lpstr>
      <vt:lpstr>Economic Uses of Leucite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Leucite</dc:title>
  <dc:creator>Nelson</dc:creator>
  <cp:lastModifiedBy>Nelson</cp:lastModifiedBy>
  <cp:revision>2</cp:revision>
  <dcterms:modified xsi:type="dcterms:W3CDTF">2019-12-04T15:48:54Z</dcterms:modified>
</cp:coreProperties>
</file>