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60" r:id="rId3"/>
    <p:sldId id="258" r:id="rId4"/>
    <p:sldId id="262" r:id="rId5"/>
    <p:sldId id="259" r:id="rId6"/>
    <p:sldId id="261" r:id="rId7"/>
    <p:sldId id="25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87135-17A1-864A-9152-E571177828D7}" v="54" dt="2019-12-04T03:19:45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>
      <p:cViewPr>
        <p:scale>
          <a:sx n="98" d="100"/>
          <a:sy n="98" d="100"/>
        </p:scale>
        <p:origin x="-489" y="-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l, Hayley L" userId="68bb96a1-5f9d-497a-8aff-07ad39af19a7" providerId="ADAL" clId="{95787135-17A1-864A-9152-E571177828D7}"/>
    <pc:docChg chg="undo redo custSel addSld delSld modSld sldOrd">
      <pc:chgData name="Beal, Hayley L" userId="68bb96a1-5f9d-497a-8aff-07ad39af19a7" providerId="ADAL" clId="{95787135-17A1-864A-9152-E571177828D7}" dt="2019-12-04T03:51:37.703" v="2058" actId="14100"/>
      <pc:docMkLst>
        <pc:docMk/>
      </pc:docMkLst>
      <pc:sldChg chg="addSp modSp">
        <pc:chgData name="Beal, Hayley L" userId="68bb96a1-5f9d-497a-8aff-07ad39af19a7" providerId="ADAL" clId="{95787135-17A1-864A-9152-E571177828D7}" dt="2019-11-13T22:38:15.383" v="440" actId="2711"/>
        <pc:sldMkLst>
          <pc:docMk/>
          <pc:sldMk cId="4110089893" sldId="256"/>
        </pc:sldMkLst>
        <pc:spChg chg="mod">
          <ac:chgData name="Beal, Hayley L" userId="68bb96a1-5f9d-497a-8aff-07ad39af19a7" providerId="ADAL" clId="{95787135-17A1-864A-9152-E571177828D7}" dt="2019-11-13T22:38:11.179" v="439" actId="2711"/>
          <ac:spMkLst>
            <pc:docMk/>
            <pc:sldMk cId="4110089893" sldId="256"/>
            <ac:spMk id="2" creationId="{400FAD6A-5863-774F-8FF0-3A1265E615C4}"/>
          </ac:spMkLst>
        </pc:spChg>
        <pc:spChg chg="mod">
          <ac:chgData name="Beal, Hayley L" userId="68bb96a1-5f9d-497a-8aff-07ad39af19a7" providerId="ADAL" clId="{95787135-17A1-864A-9152-E571177828D7}" dt="2019-11-13T22:38:15.383" v="440" actId="2711"/>
          <ac:spMkLst>
            <pc:docMk/>
            <pc:sldMk cId="4110089893" sldId="256"/>
            <ac:spMk id="3" creationId="{6DB7A87C-F77F-7E4A-B822-4A8F68F2693B}"/>
          </ac:spMkLst>
        </pc:spChg>
        <pc:picChg chg="add mod">
          <ac:chgData name="Beal, Hayley L" userId="68bb96a1-5f9d-497a-8aff-07ad39af19a7" providerId="ADAL" clId="{95787135-17A1-864A-9152-E571177828D7}" dt="2019-11-13T22:15:23.351" v="79" actId="1076"/>
          <ac:picMkLst>
            <pc:docMk/>
            <pc:sldMk cId="4110089893" sldId="256"/>
            <ac:picMk id="5" creationId="{2F0030B4-92FC-3049-A34F-522B0A9A510E}"/>
          </ac:picMkLst>
        </pc:picChg>
      </pc:sldChg>
      <pc:sldChg chg="modSp add">
        <pc:chgData name="Beal, Hayley L" userId="68bb96a1-5f9d-497a-8aff-07ad39af19a7" providerId="ADAL" clId="{95787135-17A1-864A-9152-E571177828D7}" dt="2019-11-13T22:59:18.894" v="767" actId="20577"/>
        <pc:sldMkLst>
          <pc:docMk/>
          <pc:sldMk cId="182637955" sldId="257"/>
        </pc:sldMkLst>
        <pc:spChg chg="mod">
          <ac:chgData name="Beal, Hayley L" userId="68bb96a1-5f9d-497a-8aff-07ad39af19a7" providerId="ADAL" clId="{95787135-17A1-864A-9152-E571177828D7}" dt="2019-11-13T22:51:40.102" v="453" actId="2711"/>
          <ac:spMkLst>
            <pc:docMk/>
            <pc:sldMk cId="182637955" sldId="257"/>
            <ac:spMk id="2" creationId="{42C417E1-507B-D940-A6C0-7B009F3B2331}"/>
          </ac:spMkLst>
        </pc:spChg>
        <pc:spChg chg="mod">
          <ac:chgData name="Beal, Hayley L" userId="68bb96a1-5f9d-497a-8aff-07ad39af19a7" providerId="ADAL" clId="{95787135-17A1-864A-9152-E571177828D7}" dt="2019-11-13T22:59:18.894" v="767" actId="20577"/>
          <ac:spMkLst>
            <pc:docMk/>
            <pc:sldMk cId="182637955" sldId="257"/>
            <ac:spMk id="3" creationId="{192A391C-4CB1-1442-B04D-6FAB5D612656}"/>
          </ac:spMkLst>
        </pc:spChg>
      </pc:sldChg>
      <pc:sldChg chg="addSp delSp modSp add">
        <pc:chgData name="Beal, Hayley L" userId="68bb96a1-5f9d-497a-8aff-07ad39af19a7" providerId="ADAL" clId="{95787135-17A1-864A-9152-E571177828D7}" dt="2019-12-04T03:51:37.703" v="2058" actId="14100"/>
        <pc:sldMkLst>
          <pc:docMk/>
          <pc:sldMk cId="2928165345" sldId="258"/>
        </pc:sldMkLst>
        <pc:spChg chg="mod">
          <ac:chgData name="Beal, Hayley L" userId="68bb96a1-5f9d-497a-8aff-07ad39af19a7" providerId="ADAL" clId="{95787135-17A1-864A-9152-E571177828D7}" dt="2019-12-04T02:52:12.973" v="1802" actId="1076"/>
          <ac:spMkLst>
            <pc:docMk/>
            <pc:sldMk cId="2928165345" sldId="258"/>
            <ac:spMk id="2" creationId="{1AC6376C-4641-7544-9219-EAD06982B25C}"/>
          </ac:spMkLst>
        </pc:spChg>
        <pc:spChg chg="mod">
          <ac:chgData name="Beal, Hayley L" userId="68bb96a1-5f9d-497a-8aff-07ad39af19a7" providerId="ADAL" clId="{95787135-17A1-864A-9152-E571177828D7}" dt="2019-12-04T03:09:13.215" v="1806" actId="20577"/>
          <ac:spMkLst>
            <pc:docMk/>
            <pc:sldMk cId="2928165345" sldId="258"/>
            <ac:spMk id="3" creationId="{D603B399-F361-3741-98BF-B025BFB09F52}"/>
          </ac:spMkLst>
        </pc:spChg>
        <pc:spChg chg="add del mod">
          <ac:chgData name="Beal, Hayley L" userId="68bb96a1-5f9d-497a-8aff-07ad39af19a7" providerId="ADAL" clId="{95787135-17A1-864A-9152-E571177828D7}" dt="2019-12-03T20:46:33.286" v="1771" actId="20577"/>
          <ac:spMkLst>
            <pc:docMk/>
            <pc:sldMk cId="2928165345" sldId="258"/>
            <ac:spMk id="4" creationId="{101F1E13-3130-F844-92AA-6517481D63E8}"/>
          </ac:spMkLst>
        </pc:spChg>
        <pc:spChg chg="add del mod">
          <ac:chgData name="Beal, Hayley L" userId="68bb96a1-5f9d-497a-8aff-07ad39af19a7" providerId="ADAL" clId="{95787135-17A1-864A-9152-E571177828D7}" dt="2019-11-13T22:25:04.847" v="182" actId="767"/>
          <ac:spMkLst>
            <pc:docMk/>
            <pc:sldMk cId="2928165345" sldId="258"/>
            <ac:spMk id="5" creationId="{B9B544B6-EC80-DC41-89B0-07762F429963}"/>
          </ac:spMkLst>
        </pc:spChg>
        <pc:spChg chg="add mod">
          <ac:chgData name="Beal, Hayley L" userId="68bb96a1-5f9d-497a-8aff-07ad39af19a7" providerId="ADAL" clId="{95787135-17A1-864A-9152-E571177828D7}" dt="2019-12-03T17:43:50.438" v="1739" actId="1076"/>
          <ac:spMkLst>
            <pc:docMk/>
            <pc:sldMk cId="2928165345" sldId="258"/>
            <ac:spMk id="8" creationId="{98638E8C-1621-8B4C-A2C1-D95D45076FE0}"/>
          </ac:spMkLst>
        </pc:spChg>
        <pc:picChg chg="add mod">
          <ac:chgData name="Beal, Hayley L" userId="68bb96a1-5f9d-497a-8aff-07ad39af19a7" providerId="ADAL" clId="{95787135-17A1-864A-9152-E571177828D7}" dt="2019-12-04T03:51:37.703" v="2058" actId="14100"/>
          <ac:picMkLst>
            <pc:docMk/>
            <pc:sldMk cId="2928165345" sldId="258"/>
            <ac:picMk id="6" creationId="{FC552C9C-C2E4-6946-A097-3FEFBC2A1CDC}"/>
          </ac:picMkLst>
        </pc:picChg>
        <pc:picChg chg="add mod">
          <ac:chgData name="Beal, Hayley L" userId="68bb96a1-5f9d-497a-8aff-07ad39af19a7" providerId="ADAL" clId="{95787135-17A1-864A-9152-E571177828D7}" dt="2019-12-03T17:43:43.960" v="1737" actId="1076"/>
          <ac:picMkLst>
            <pc:docMk/>
            <pc:sldMk cId="2928165345" sldId="258"/>
            <ac:picMk id="7" creationId="{ED2407D8-BE04-164A-A6F5-1DACC4448BF8}"/>
          </ac:picMkLst>
        </pc:picChg>
        <pc:picChg chg="add mod">
          <ac:chgData name="Beal, Hayley L" userId="68bb96a1-5f9d-497a-8aff-07ad39af19a7" providerId="ADAL" clId="{95787135-17A1-864A-9152-E571177828D7}" dt="2019-12-03T17:44:11.713" v="1741" actId="1076"/>
          <ac:picMkLst>
            <pc:docMk/>
            <pc:sldMk cId="2928165345" sldId="258"/>
            <ac:picMk id="10" creationId="{7C01FF8A-2E7B-ED43-A238-50AA4037123F}"/>
          </ac:picMkLst>
        </pc:picChg>
      </pc:sldChg>
      <pc:sldChg chg="addSp delSp modSp add">
        <pc:chgData name="Beal, Hayley L" userId="68bb96a1-5f9d-497a-8aff-07ad39af19a7" providerId="ADAL" clId="{95787135-17A1-864A-9152-E571177828D7}" dt="2019-12-03T20:54:31.766" v="1784" actId="20577"/>
        <pc:sldMkLst>
          <pc:docMk/>
          <pc:sldMk cId="3898007373" sldId="259"/>
        </pc:sldMkLst>
        <pc:spChg chg="mod">
          <ac:chgData name="Beal, Hayley L" userId="68bb96a1-5f9d-497a-8aff-07ad39af19a7" providerId="ADAL" clId="{95787135-17A1-864A-9152-E571177828D7}" dt="2019-12-03T17:32:26.943" v="1559" actId="1076"/>
          <ac:spMkLst>
            <pc:docMk/>
            <pc:sldMk cId="3898007373" sldId="259"/>
            <ac:spMk id="2" creationId="{B1B16C0E-1567-BB42-AD52-822FE748DC46}"/>
          </ac:spMkLst>
        </pc:spChg>
        <pc:spChg chg="mod">
          <ac:chgData name="Beal, Hayley L" userId="68bb96a1-5f9d-497a-8aff-07ad39af19a7" providerId="ADAL" clId="{95787135-17A1-864A-9152-E571177828D7}" dt="2019-12-03T20:54:31.766" v="1784" actId="20577"/>
          <ac:spMkLst>
            <pc:docMk/>
            <pc:sldMk cId="3898007373" sldId="259"/>
            <ac:spMk id="3" creationId="{108E1829-0C78-C841-A529-0AB417D109C3}"/>
          </ac:spMkLst>
        </pc:spChg>
        <pc:spChg chg="add del mod">
          <ac:chgData name="Beal, Hayley L" userId="68bb96a1-5f9d-497a-8aff-07ad39af19a7" providerId="ADAL" clId="{95787135-17A1-864A-9152-E571177828D7}" dt="2019-11-13T22:38:58.828" v="447" actId="478"/>
          <ac:spMkLst>
            <pc:docMk/>
            <pc:sldMk cId="3898007373" sldId="259"/>
            <ac:spMk id="4" creationId="{3D28FA20-19BF-D743-9B5C-DBEF2AD1DD9E}"/>
          </ac:spMkLst>
        </pc:spChg>
        <pc:picChg chg="add mod">
          <ac:chgData name="Beal, Hayley L" userId="68bb96a1-5f9d-497a-8aff-07ad39af19a7" providerId="ADAL" clId="{95787135-17A1-864A-9152-E571177828D7}" dt="2019-11-25T22:19:00.372" v="1166" actId="1076"/>
          <ac:picMkLst>
            <pc:docMk/>
            <pc:sldMk cId="3898007373" sldId="259"/>
            <ac:picMk id="4" creationId="{6F802858-C0F2-2B46-A788-F21E14B4F0BA}"/>
          </ac:picMkLst>
        </pc:picChg>
        <pc:picChg chg="add mod">
          <ac:chgData name="Beal, Hayley L" userId="68bb96a1-5f9d-497a-8aff-07ad39af19a7" providerId="ADAL" clId="{95787135-17A1-864A-9152-E571177828D7}" dt="2019-11-25T22:20:25.808" v="1169" actId="1076"/>
          <ac:picMkLst>
            <pc:docMk/>
            <pc:sldMk cId="3898007373" sldId="259"/>
            <ac:picMk id="5" creationId="{A183061E-11CA-C344-9388-EBE28EDFBB3A}"/>
          </ac:picMkLst>
        </pc:picChg>
      </pc:sldChg>
      <pc:sldChg chg="addSp modSp add ord">
        <pc:chgData name="Beal, Hayley L" userId="68bb96a1-5f9d-497a-8aff-07ad39af19a7" providerId="ADAL" clId="{95787135-17A1-864A-9152-E571177828D7}" dt="2019-12-03T17:32:01.875" v="1556" actId="1076"/>
        <pc:sldMkLst>
          <pc:docMk/>
          <pc:sldMk cId="4170322613" sldId="260"/>
        </pc:sldMkLst>
        <pc:spChg chg="mod">
          <ac:chgData name="Beal, Hayley L" userId="68bb96a1-5f9d-497a-8aff-07ad39af19a7" providerId="ADAL" clId="{95787135-17A1-864A-9152-E571177828D7}" dt="2019-12-03T17:32:01.875" v="1556" actId="1076"/>
          <ac:spMkLst>
            <pc:docMk/>
            <pc:sldMk cId="4170322613" sldId="260"/>
            <ac:spMk id="2" creationId="{75DD5DA3-0A3D-254D-8B34-B2D67FE50124}"/>
          </ac:spMkLst>
        </pc:spChg>
        <pc:spChg chg="mod">
          <ac:chgData name="Beal, Hayley L" userId="68bb96a1-5f9d-497a-8aff-07ad39af19a7" providerId="ADAL" clId="{95787135-17A1-864A-9152-E571177828D7}" dt="2019-11-13T23:06:38.196" v="847" actId="2710"/>
          <ac:spMkLst>
            <pc:docMk/>
            <pc:sldMk cId="4170322613" sldId="260"/>
            <ac:spMk id="3" creationId="{A1AA56D1-68FD-CE40-840F-6937AC6E71AB}"/>
          </ac:spMkLst>
        </pc:spChg>
        <pc:picChg chg="add mod">
          <ac:chgData name="Beal, Hayley L" userId="68bb96a1-5f9d-497a-8aff-07ad39af19a7" providerId="ADAL" clId="{95787135-17A1-864A-9152-E571177828D7}" dt="2019-11-25T22:24:51.690" v="1174" actId="14100"/>
          <ac:picMkLst>
            <pc:docMk/>
            <pc:sldMk cId="4170322613" sldId="260"/>
            <ac:picMk id="4" creationId="{961296AC-41C5-1248-AAA8-B4E9BF027543}"/>
          </ac:picMkLst>
        </pc:picChg>
      </pc:sldChg>
      <pc:sldChg chg="addSp delSp modSp add">
        <pc:chgData name="Beal, Hayley L" userId="68bb96a1-5f9d-497a-8aff-07ad39af19a7" providerId="ADAL" clId="{95787135-17A1-864A-9152-E571177828D7}" dt="2019-12-04T03:20:07.452" v="2057" actId="1076"/>
        <pc:sldMkLst>
          <pc:docMk/>
          <pc:sldMk cId="62665812" sldId="261"/>
        </pc:sldMkLst>
        <pc:spChg chg="mod">
          <ac:chgData name="Beal, Hayley L" userId="68bb96a1-5f9d-497a-8aff-07ad39af19a7" providerId="ADAL" clId="{95787135-17A1-864A-9152-E571177828D7}" dt="2019-12-04T03:17:50.558" v="2040" actId="2711"/>
          <ac:spMkLst>
            <pc:docMk/>
            <pc:sldMk cId="62665812" sldId="261"/>
            <ac:spMk id="2" creationId="{D3137716-51BC-3844-92F3-C593F655BBBC}"/>
          </ac:spMkLst>
        </pc:spChg>
        <pc:spChg chg="mod">
          <ac:chgData name="Beal, Hayley L" userId="68bb96a1-5f9d-497a-8aff-07ad39af19a7" providerId="ADAL" clId="{95787135-17A1-864A-9152-E571177828D7}" dt="2019-12-04T03:17:47.143" v="2039" actId="2711"/>
          <ac:spMkLst>
            <pc:docMk/>
            <pc:sldMk cId="62665812" sldId="261"/>
            <ac:spMk id="3" creationId="{EA515FF1-877D-1944-8039-A2FC970B120F}"/>
          </ac:spMkLst>
        </pc:spChg>
        <pc:spChg chg="add mod">
          <ac:chgData name="Beal, Hayley L" userId="68bb96a1-5f9d-497a-8aff-07ad39af19a7" providerId="ADAL" clId="{95787135-17A1-864A-9152-E571177828D7}" dt="2019-12-04T03:19:59.556" v="2054" actId="1076"/>
          <ac:spMkLst>
            <pc:docMk/>
            <pc:sldMk cId="62665812" sldId="261"/>
            <ac:spMk id="4" creationId="{14023A47-4CAC-2649-ACAE-5434049A9BCD}"/>
          </ac:spMkLst>
        </pc:spChg>
        <pc:spChg chg="add del mod">
          <ac:chgData name="Beal, Hayley L" userId="68bb96a1-5f9d-497a-8aff-07ad39af19a7" providerId="ADAL" clId="{95787135-17A1-864A-9152-E571177828D7}" dt="2019-12-04T03:14:04.906" v="1870"/>
          <ac:spMkLst>
            <pc:docMk/>
            <pc:sldMk cId="62665812" sldId="261"/>
            <ac:spMk id="6" creationId="{1CC60083-8B2F-C14F-A554-651DFFC3CB16}"/>
          </ac:spMkLst>
        </pc:spChg>
        <pc:spChg chg="add mod">
          <ac:chgData name="Beal, Hayley L" userId="68bb96a1-5f9d-497a-8aff-07ad39af19a7" providerId="ADAL" clId="{95787135-17A1-864A-9152-E571177828D7}" dt="2019-12-04T03:18:16.129" v="2043" actId="255"/>
          <ac:spMkLst>
            <pc:docMk/>
            <pc:sldMk cId="62665812" sldId="261"/>
            <ac:spMk id="7" creationId="{B319E3F9-E744-984B-8D1C-AF4A02D7C4B7}"/>
          </ac:spMkLst>
        </pc:spChg>
        <pc:picChg chg="add mod">
          <ac:chgData name="Beal, Hayley L" userId="68bb96a1-5f9d-497a-8aff-07ad39af19a7" providerId="ADAL" clId="{95787135-17A1-864A-9152-E571177828D7}" dt="2019-12-04T03:19:56.407" v="2053" actId="1076"/>
          <ac:picMkLst>
            <pc:docMk/>
            <pc:sldMk cId="62665812" sldId="261"/>
            <ac:picMk id="5" creationId="{E06AB8B0-A80C-4942-B1D1-1CDF94ED0E29}"/>
          </ac:picMkLst>
        </pc:picChg>
        <pc:picChg chg="add mod">
          <ac:chgData name="Beal, Hayley L" userId="68bb96a1-5f9d-497a-8aff-07ad39af19a7" providerId="ADAL" clId="{95787135-17A1-864A-9152-E571177828D7}" dt="2019-12-04T03:20:07.452" v="2057" actId="1076"/>
          <ac:picMkLst>
            <pc:docMk/>
            <pc:sldMk cId="62665812" sldId="261"/>
            <ac:picMk id="9" creationId="{196C19E8-2F43-DF44-9DD4-16B86C1308C6}"/>
          </ac:picMkLst>
        </pc:picChg>
      </pc:sldChg>
      <pc:sldChg chg="addSp delSp modSp add ord">
        <pc:chgData name="Beal, Hayley L" userId="68bb96a1-5f9d-497a-8aff-07ad39af19a7" providerId="ADAL" clId="{95787135-17A1-864A-9152-E571177828D7}" dt="2019-12-04T03:18:49.773" v="2047" actId="2711"/>
        <pc:sldMkLst>
          <pc:docMk/>
          <pc:sldMk cId="3247190061" sldId="262"/>
        </pc:sldMkLst>
        <pc:spChg chg="del">
          <ac:chgData name="Beal, Hayley L" userId="68bb96a1-5f9d-497a-8aff-07ad39af19a7" providerId="ADAL" clId="{95787135-17A1-864A-9152-E571177828D7}" dt="2019-12-03T16:58:13.909" v="1255" actId="478"/>
          <ac:spMkLst>
            <pc:docMk/>
            <pc:sldMk cId="3247190061" sldId="262"/>
            <ac:spMk id="2" creationId="{4999AA83-EBFF-9144-8BB8-1C1F9CD8C854}"/>
          </ac:spMkLst>
        </pc:spChg>
        <pc:spChg chg="mod">
          <ac:chgData name="Beal, Hayley L" userId="68bb96a1-5f9d-497a-8aff-07ad39af19a7" providerId="ADAL" clId="{95787135-17A1-864A-9152-E571177828D7}" dt="2019-12-04T03:18:44.388" v="2046" actId="2711"/>
          <ac:spMkLst>
            <pc:docMk/>
            <pc:sldMk cId="3247190061" sldId="262"/>
            <ac:spMk id="3" creationId="{33C7D9D6-EEF2-9A42-ACD5-DD3B6DE68D2A}"/>
          </ac:spMkLst>
        </pc:spChg>
        <pc:spChg chg="add mod">
          <ac:chgData name="Beal, Hayley L" userId="68bb96a1-5f9d-497a-8aff-07ad39af19a7" providerId="ADAL" clId="{95787135-17A1-864A-9152-E571177828D7}" dt="2019-12-04T03:18:40.323" v="2045" actId="2711"/>
          <ac:spMkLst>
            <pc:docMk/>
            <pc:sldMk cId="3247190061" sldId="262"/>
            <ac:spMk id="8" creationId="{4614D4E2-2640-E64C-AD03-6F1DF68045AC}"/>
          </ac:spMkLst>
        </pc:spChg>
        <pc:spChg chg="add del mod">
          <ac:chgData name="Beal, Hayley L" userId="68bb96a1-5f9d-497a-8aff-07ad39af19a7" providerId="ADAL" clId="{95787135-17A1-864A-9152-E571177828D7}" dt="2019-12-03T17:23:52.525" v="1389" actId="478"/>
          <ac:spMkLst>
            <pc:docMk/>
            <pc:sldMk cId="3247190061" sldId="262"/>
            <ac:spMk id="9" creationId="{84952CE8-8C45-D34D-8198-15D1A1C7923E}"/>
          </ac:spMkLst>
        </pc:spChg>
        <pc:spChg chg="add del mod">
          <ac:chgData name="Beal, Hayley L" userId="68bb96a1-5f9d-497a-8aff-07ad39af19a7" providerId="ADAL" clId="{95787135-17A1-864A-9152-E571177828D7}" dt="2019-12-03T17:23:33.938" v="1384" actId="767"/>
          <ac:spMkLst>
            <pc:docMk/>
            <pc:sldMk cId="3247190061" sldId="262"/>
            <ac:spMk id="10" creationId="{DBD94BE9-50BD-9241-A25B-07C0E2B3E894}"/>
          </ac:spMkLst>
        </pc:spChg>
        <pc:spChg chg="add del mod">
          <ac:chgData name="Beal, Hayley L" userId="68bb96a1-5f9d-497a-8aff-07ad39af19a7" providerId="ADAL" clId="{95787135-17A1-864A-9152-E571177828D7}" dt="2019-12-03T17:23:32.555" v="1381" actId="767"/>
          <ac:spMkLst>
            <pc:docMk/>
            <pc:sldMk cId="3247190061" sldId="262"/>
            <ac:spMk id="11" creationId="{33A50453-F0D0-2743-A664-3BC59DE34E39}"/>
          </ac:spMkLst>
        </pc:spChg>
        <pc:spChg chg="add mod">
          <ac:chgData name="Beal, Hayley L" userId="68bb96a1-5f9d-497a-8aff-07ad39af19a7" providerId="ADAL" clId="{95787135-17A1-864A-9152-E571177828D7}" dt="2019-12-04T03:18:49.773" v="2047" actId="2711"/>
          <ac:spMkLst>
            <pc:docMk/>
            <pc:sldMk cId="3247190061" sldId="262"/>
            <ac:spMk id="12" creationId="{72D8D934-7695-0B41-A0C0-4B863995B65A}"/>
          </ac:spMkLst>
        </pc:spChg>
        <pc:picChg chg="add mod">
          <ac:chgData name="Beal, Hayley L" userId="68bb96a1-5f9d-497a-8aff-07ad39af19a7" providerId="ADAL" clId="{95787135-17A1-864A-9152-E571177828D7}" dt="2019-12-03T17:31:40.083" v="1553" actId="1076"/>
          <ac:picMkLst>
            <pc:docMk/>
            <pc:sldMk cId="3247190061" sldId="262"/>
            <ac:picMk id="5" creationId="{284A88C0-2F87-0040-A6B6-B2B26CB3E79D}"/>
          </ac:picMkLst>
        </pc:picChg>
        <pc:picChg chg="add del mod">
          <ac:chgData name="Beal, Hayley L" userId="68bb96a1-5f9d-497a-8aff-07ad39af19a7" providerId="ADAL" clId="{95787135-17A1-864A-9152-E571177828D7}" dt="2019-12-03T17:13:12.218" v="1310" actId="478"/>
          <ac:picMkLst>
            <pc:docMk/>
            <pc:sldMk cId="3247190061" sldId="262"/>
            <ac:picMk id="7" creationId="{0E266799-13C1-714A-BDBD-E9EC86529AEF}"/>
          </ac:picMkLst>
        </pc:picChg>
        <pc:picChg chg="add mod">
          <ac:chgData name="Beal, Hayley L" userId="68bb96a1-5f9d-497a-8aff-07ad39af19a7" providerId="ADAL" clId="{95787135-17A1-864A-9152-E571177828D7}" dt="2019-12-03T17:29:28.359" v="1552" actId="1076"/>
          <ac:picMkLst>
            <pc:docMk/>
            <pc:sldMk cId="3247190061" sldId="262"/>
            <ac:picMk id="14" creationId="{77902B55-133E-7141-84D6-5A876CFD00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5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0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2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5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0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1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2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F6751-2DB8-E146-B14B-BEF914267B7D}" type="datetimeFigureOut">
              <a:rPr lang="en-US" smtClean="0"/>
              <a:t>12/04/2019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E9A36-B41E-AF4C-B438-A40989883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00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at.org/min-2156.html" TargetMode="External"/><Relationship Id="rId2" Type="http://schemas.openxmlformats.org/officeDocument/2006/relationships/hyperlink" Target="https://mineralseducationcoalition.org/minerals-database/kaolinit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FAD6A-5863-774F-8FF0-3A1265E61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3137"/>
            <a:ext cx="9144000" cy="90926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Kaolinite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B7A87C-F77F-7E4A-B822-4A8F68F26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48732"/>
            <a:ext cx="9144000" cy="68283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Hayley Beal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0030B4-92FC-3049-A34F-522B0A9A51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486" y="1372404"/>
            <a:ext cx="5759027" cy="39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8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D5DA3-0A3D-254D-8B34-B2D67FE50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457" y="18255"/>
            <a:ext cx="2612406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AA56D1-68FD-CE40-840F-6937AC6E7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446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Color: cream to white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Streak: white or paler than sample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Luster: Pearly to dull earthy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Hardness: 2-2.5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1296AC-41C5-1248-AAA8-B4E9BF027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176" y="1565203"/>
            <a:ext cx="3828473" cy="38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2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6376C-4641-7544-9219-EAD06982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531" y="147840"/>
            <a:ext cx="2570018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03B399-F361-3741-98BF-B025BFB0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899980"/>
            <a:ext cx="5024252" cy="29761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)(OH)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Phyllosilicate (sheet silicate)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 pleochroic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1F1E13-3130-F844-92AA-6517481D63E8}"/>
              </a:ext>
            </a:extLst>
          </p:cNvPr>
          <p:cNvSpPr txBox="1"/>
          <p:nvPr/>
        </p:nvSpPr>
        <p:spPr>
          <a:xfrm>
            <a:off x="6634350" y="1271033"/>
            <a:ext cx="50242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 system: Triclinic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Perfect cleavage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Fracture: conchoidal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xmlns="" id="{ED2407D8-BE04-164A-A6F5-1DACC4448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4516663"/>
            <a:ext cx="1676400" cy="179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638E8C-1621-8B4C-A2C1-D95D45076FE0}"/>
              </a:ext>
            </a:extLst>
          </p:cNvPr>
          <p:cNvSpPr txBox="1"/>
          <p:nvPr/>
        </p:nvSpPr>
        <p:spPr>
          <a:xfrm>
            <a:off x="9126971" y="6375076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 ≠ b ≠ c and </a:t>
            </a:r>
            <a:r>
              <a:rPr lang="el-GR" dirty="0"/>
              <a:t>α ≠ β ≠ γ )</a:t>
            </a:r>
            <a:endParaRPr lang="en-US" dirty="0"/>
          </a:p>
        </p:txBody>
      </p:sp>
      <p:pic>
        <p:nvPicPr>
          <p:cNvPr id="10" name="Picture 9" descr="A picture containing red, computer, sitting, large&#10;&#10;Description automatically generated">
            <a:extLst>
              <a:ext uri="{FF2B5EF4-FFF2-40B4-BE49-F238E27FC236}">
                <a16:creationId xmlns:a16="http://schemas.microsoft.com/office/drawing/2014/main" xmlns="" id="{7C01FF8A-2E7B-ED43-A238-50AA40371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582" y="4140168"/>
            <a:ext cx="1903488" cy="2543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552C9C-C2E4-6946-A097-3FEFBC2A1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14" y="3429000"/>
            <a:ext cx="4233717" cy="32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C7D9D6-EEF2-9A42-ACD5-DD3B6DE68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22" y="1113105"/>
            <a:ext cx="5364678" cy="560051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 clay mineral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4A88C0-2F87-0040-A6B6-B2B26CB3E79D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22" y="3555005"/>
            <a:ext cx="4170230" cy="1576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14D4E2-2640-E64C-AD03-6F1DF68045AC}"/>
              </a:ext>
            </a:extLst>
          </p:cNvPr>
          <p:cNvSpPr txBox="1"/>
          <p:nvPr/>
        </p:nvSpPr>
        <p:spPr>
          <a:xfrm>
            <a:off x="4841512" y="153306"/>
            <a:ext cx="250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D8D934-7695-0B41-A0C0-4B863995B65A}"/>
              </a:ext>
            </a:extLst>
          </p:cNvPr>
          <p:cNvSpPr txBox="1">
            <a:spLocks/>
          </p:cNvSpPr>
          <p:nvPr/>
        </p:nvSpPr>
        <p:spPr>
          <a:xfrm>
            <a:off x="6096000" y="1113104"/>
            <a:ext cx="5364678" cy="560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Non-swelling clay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hydrogen bonds keep units together and prevents absorption of water.</a:t>
            </a:r>
          </a:p>
        </p:txBody>
      </p:sp>
      <p:pic>
        <p:nvPicPr>
          <p:cNvPr id="14" name="Picture 13" descr="A picture containing abacus, object, timepiece, cable&#10;&#10;Description automatically generated">
            <a:extLst>
              <a:ext uri="{FF2B5EF4-FFF2-40B4-BE49-F238E27FC236}">
                <a16:creationId xmlns:a16="http://schemas.microsoft.com/office/drawing/2014/main" xmlns="" id="{77902B55-133E-7141-84D6-5A876CFD0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026" y="2953426"/>
            <a:ext cx="3211763" cy="33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90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B16C0E-1567-BB42-AD52-822FE748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630" y="18255"/>
            <a:ext cx="1406236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8E1829-0C78-C841-A529-0AB417D10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5119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2013: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48% of kaolin used in paper production as a coating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52% used for ceramics, paint, rubber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uses: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Pest control in agriculture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ingredients in medicine for nausea and digestive issues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Toothpaste, cosmetics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802858-C0F2-2B46-A788-F21E14B4F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511" y="1962975"/>
            <a:ext cx="4557591" cy="1466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83061E-11CA-C344-9388-EBE28EDF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511" y="3666836"/>
            <a:ext cx="4098741" cy="26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07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37716-51BC-3844-92F3-C593F655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128" y="282575"/>
            <a:ext cx="2729841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515FF1-877D-1944-8039-A2FC970B1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569"/>
            <a:ext cx="9857874" cy="190099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from weathering or alteration of aluminosilicate minerals (feldspar)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Soils in hot and humid climates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producers of Kaolinite are USA, Europe, Mexico, Brazil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06AB8B0-A80C-4942-B1D1-1CDF94ED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69" y="3260559"/>
            <a:ext cx="6451600" cy="259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023A47-4CAC-2649-ACAE-5434049A9BCD}"/>
              </a:ext>
            </a:extLst>
          </p:cNvPr>
          <p:cNvSpPr txBox="1"/>
          <p:nvPr/>
        </p:nvSpPr>
        <p:spPr>
          <a:xfrm>
            <a:off x="2252156" y="6040101"/>
            <a:ext cx="1720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 Localities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319E3F9-E744-984B-8D1C-AF4A02D7C4B7}"/>
              </a:ext>
            </a:extLst>
          </p:cNvPr>
          <p:cNvSpPr txBox="1"/>
          <p:nvPr/>
        </p:nvSpPr>
        <p:spPr>
          <a:xfrm>
            <a:off x="7712242" y="5793880"/>
            <a:ext cx="4295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Kaolin is one of Georgia’s largest natural resources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million metric tons a year worth 1 billion </a:t>
            </a:r>
          </a:p>
        </p:txBody>
      </p:sp>
      <p:pic>
        <p:nvPicPr>
          <p:cNvPr id="9" name="Picture 8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196C19E8-2F43-DF44-9DD4-16B86C130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89" y="3260559"/>
            <a:ext cx="481334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417E1-507B-D940-A6C0-7B009F3B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2A391C-4CB1-1442-B04D-6FAB5D612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Kaolinite. (n.d.). Retrieved 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https://mineralseducationcoalition.org/minerals-database/kaolinite/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Kaolinite. (n.d.). Retrieved 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https://www.mindat.org/min-2156.html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7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193</Words>
  <Application>Microsoft Office PowerPoint</Application>
  <PresentationFormat>Custom</PresentationFormat>
  <Paragraphs>38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Kaolinite</vt:lpstr>
      <vt:lpstr>Properties</vt:lpstr>
      <vt:lpstr>Properties</vt:lpstr>
      <vt:lpstr>PowerPoint Presentation</vt:lpstr>
      <vt:lpstr>Uses</vt:lpstr>
      <vt:lpstr>Production</vt:lpstr>
      <vt:lpstr>Works Cited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Beal, Hayley L</dc:creator>
  <cp:lastModifiedBy>Nelson</cp:lastModifiedBy>
  <cp:revision>2</cp:revision>
  <dcterms:created xsi:type="dcterms:W3CDTF">2019-11-13T21:59:09Z</dcterms:created>
  <dcterms:modified xsi:type="dcterms:W3CDTF">2019-12-04T15:52:34Z</dcterms:modified>
</cp:coreProperties>
</file>