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104" d="100"/>
          <a:sy n="104" d="100"/>
        </p:scale>
        <p:origin x="-147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at.org/min-1172.html#autoanchor21" TargetMode="External"/><Relationship Id="rId2" Type="http://schemas.openxmlformats.org/officeDocument/2006/relationships/hyperlink" Target="http://www.webmineral.com/data/Cuprite.shtml#.Xe3S2ehKji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E5E3B2-2A78-4212-82FF-6DE0B34AA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Cuprite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16D45F-651D-46ED-B017-CEC1C0148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Ryan Knych</a:t>
            </a:r>
          </a:p>
        </p:txBody>
      </p:sp>
    </p:spTree>
    <p:extLst>
      <p:ext uri="{BB962C8B-B14F-4D97-AF65-F5344CB8AC3E}">
        <p14:creationId xmlns:p14="http://schemas.microsoft.com/office/powerpoint/2010/main" val="256614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D6B2E-4FF6-4F9A-9F68-C8838EDF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A84D06-64AB-4650-AAE4-F13FD509E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Barthelmy</a:t>
            </a:r>
            <a:r>
              <a:rPr lang="en-US" dirty="0"/>
              <a:t>, D. (n.d.). Cuprite Mineral Data. Retrieved November 27, 2019, from </a:t>
            </a:r>
            <a:r>
              <a:rPr lang="en-US" dirty="0">
                <a:hlinkClick r:id="rId2"/>
              </a:rPr>
              <a:t>http://www.webmineral.com/data/Cuprite.shtml#.Xe3S2ehKjic</a:t>
            </a:r>
            <a:r>
              <a:rPr lang="en-US" dirty="0"/>
              <a:t>.</a:t>
            </a:r>
          </a:p>
          <a:p>
            <a:r>
              <a:rPr lang="en-US" dirty="0"/>
              <a:t>Cuprite. (n.d.). Retrieved November 28, 2019, from </a:t>
            </a:r>
            <a:r>
              <a:rPr lang="en-US" dirty="0">
                <a:hlinkClick r:id="rId3"/>
              </a:rPr>
              <a:t>https://www.mindat.org/min-1172.html#autoanchor21</a:t>
            </a:r>
            <a:r>
              <a:rPr lang="en-US" dirty="0"/>
              <a:t>.</a:t>
            </a:r>
          </a:p>
          <a:p>
            <a:r>
              <a:rPr lang="en-US" dirty="0"/>
              <a:t>The Editors of </a:t>
            </a:r>
            <a:r>
              <a:rPr lang="en-US" dirty="0" err="1"/>
              <a:t>Encyclopaedia</a:t>
            </a:r>
            <a:r>
              <a:rPr lang="en-US" dirty="0"/>
              <a:t> Britannica, B. (2019, January 9). Cuprite. Retrieved November 30, 2019, from https://www.britannica.com/science/cuprite.</a:t>
            </a:r>
          </a:p>
        </p:txBody>
      </p:sp>
    </p:spTree>
    <p:extLst>
      <p:ext uri="{BB962C8B-B14F-4D97-AF65-F5344CB8AC3E}">
        <p14:creationId xmlns:p14="http://schemas.microsoft.com/office/powerpoint/2010/main" val="154178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44EE02A-F0F8-4A23-B21D-CF2066B65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9F13062-7BB6-4A97-B661-CDE2EDEAE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4F3197D-248B-46C5-B6EE-003F4E0C6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FC3E649-106F-4B41-9FF5-327536E4C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9F6731C-42C0-45DB-9F9A-B831CBEC51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40549E2-C5A5-4ED5-80AB-070FEBDF53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227D07-23F1-4150-8F41-C69081A06D1A}"/>
              </a:ext>
            </a:extLst>
          </p:cNvPr>
          <p:cNvSpPr txBox="1"/>
          <p:nvPr/>
        </p:nvSpPr>
        <p:spPr>
          <a:xfrm>
            <a:off x="635458" y="4542502"/>
            <a:ext cx="9181185" cy="1189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Cuprite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8B3485-34BC-4EB4-95FE-95205C3BDE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842" b="2"/>
          <a:stretch/>
        </p:blipFill>
        <p:spPr>
          <a:xfrm>
            <a:off x="635458" y="640080"/>
            <a:ext cx="2953512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89B2C155-5AA0-4A8D-9E41-B09434688E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490" r="-4" b="12389"/>
          <a:stretch/>
        </p:blipFill>
        <p:spPr>
          <a:xfrm>
            <a:off x="3746066" y="637032"/>
            <a:ext cx="2953512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A9B9D1D-CA8A-4371-9139-048106866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l="24248" r="21028" b="-3"/>
          <a:stretch/>
        </p:blipFill>
        <p:spPr>
          <a:xfrm>
            <a:off x="6856805" y="637032"/>
            <a:ext cx="2953512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6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670EE-E96A-4B4B-BA64-BE1ACCF4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2AE311-4BDA-442F-8B0C-63974D886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Formula: Cu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r>
              <a:rPr lang="en-US" dirty="0"/>
              <a:t>Crystal System: Isometric</a:t>
            </a:r>
          </a:p>
          <a:p>
            <a:r>
              <a:rPr lang="en-US" dirty="0"/>
              <a:t>Hardness: 3.5-4</a:t>
            </a:r>
          </a:p>
          <a:p>
            <a:r>
              <a:rPr lang="en-US" dirty="0"/>
              <a:t>Color: Dark red to cochineal red, sometimes almost black</a:t>
            </a:r>
          </a:p>
          <a:p>
            <a:r>
              <a:rPr lang="en-US" dirty="0" err="1"/>
              <a:t>Lustre</a:t>
            </a:r>
            <a:r>
              <a:rPr lang="en-US" dirty="0"/>
              <a:t>: Adamantine, sub-metallic, earthy</a:t>
            </a:r>
          </a:p>
          <a:p>
            <a:r>
              <a:rPr lang="en-US" dirty="0"/>
              <a:t>Specific Gravity: 6.14</a:t>
            </a:r>
          </a:p>
          <a:p>
            <a:r>
              <a:rPr lang="en-US" dirty="0"/>
              <a:t>Density: 6.14 g/cm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dirty="0"/>
              <a:t>Streak: Shining metallic brownish-red</a:t>
            </a:r>
          </a:p>
          <a:p>
            <a:r>
              <a:rPr lang="en-US" dirty="0"/>
              <a:t>Cleavage: Imperfect/fair, interrupted on {111}, more rarely on {001}</a:t>
            </a:r>
          </a:p>
          <a:p>
            <a:r>
              <a:rPr lang="en-US" dirty="0"/>
              <a:t>Fracture: Conchoidal</a:t>
            </a:r>
          </a:p>
        </p:txBody>
      </p:sp>
    </p:spTree>
    <p:extLst>
      <p:ext uri="{BB962C8B-B14F-4D97-AF65-F5344CB8AC3E}">
        <p14:creationId xmlns:p14="http://schemas.microsoft.com/office/powerpoint/2010/main" val="28533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DC7F4-EE50-4EF0-A8FE-2CFA8294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F45E22-A405-4E72-A0AB-9FC891F9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Named in 1845 by Wilhelm Karl von </a:t>
            </a:r>
            <a:r>
              <a:rPr lang="en-US" dirty="0" err="1"/>
              <a:t>Haidinger</a:t>
            </a:r>
            <a:r>
              <a:rPr lang="en-US" dirty="0"/>
              <a:t> from the Latin “cuprum,” in allusion to its composition.</a:t>
            </a:r>
          </a:p>
          <a:p>
            <a:r>
              <a:rPr lang="en-US" dirty="0"/>
              <a:t>Commonly found as an oxidation product of copper </a:t>
            </a:r>
            <a:r>
              <a:rPr lang="en-US" dirty="0" err="1"/>
              <a:t>sulphides</a:t>
            </a:r>
            <a:r>
              <a:rPr lang="en-US" dirty="0"/>
              <a:t> in the upper zones of veins.</a:t>
            </a:r>
          </a:p>
          <a:p>
            <a:r>
              <a:rPr lang="en-US" dirty="0"/>
              <a:t>Often associated with Native Copper, Malachite, Azurite, Limonite, and Chalcocite.</a:t>
            </a:r>
          </a:p>
        </p:txBody>
      </p:sp>
    </p:spTree>
    <p:extLst>
      <p:ext uri="{BB962C8B-B14F-4D97-AF65-F5344CB8AC3E}">
        <p14:creationId xmlns:p14="http://schemas.microsoft.com/office/powerpoint/2010/main" val="276048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44EE02A-F0F8-4A23-B21D-CF2066B65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9F13062-7BB6-4A97-B661-CDE2EDEAE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4F3197D-248B-46C5-B6EE-003F4E0C6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FC3E649-106F-4B41-9FF5-327536E4C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9F6731C-42C0-45DB-9F9A-B831CBEC51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40549E2-C5A5-4ED5-80AB-070FEBDF53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7613C-1A4E-497B-8E8A-3FB9F761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Varities of Cuprite - Chalcotrichite</a:t>
            </a:r>
          </a:p>
        </p:txBody>
      </p:sp>
      <p:pic>
        <p:nvPicPr>
          <p:cNvPr id="6" name="Picture 5" descr="A close up of a piece of cake&#10;&#10;Description automatically generated">
            <a:extLst>
              <a:ext uri="{FF2B5EF4-FFF2-40B4-BE49-F238E27FC236}">
                <a16:creationId xmlns:a16="http://schemas.microsoft.com/office/drawing/2014/main" xmlns="" id="{1B165E86-013D-480A-A72E-EC139CEA4B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" b="2"/>
          <a:stretch/>
        </p:blipFill>
        <p:spPr>
          <a:xfrm>
            <a:off x="635458" y="640080"/>
            <a:ext cx="2953512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Content Placeholder 3" descr="A picture containing large, table&#10;&#10;Description automatically generated">
            <a:extLst>
              <a:ext uri="{FF2B5EF4-FFF2-40B4-BE49-F238E27FC236}">
                <a16:creationId xmlns:a16="http://schemas.microsoft.com/office/drawing/2014/main" xmlns="" id="{2D115638-4F24-4965-8D2A-D34006C90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19813" r="25464" b="-3"/>
          <a:stretch/>
        </p:blipFill>
        <p:spPr>
          <a:xfrm>
            <a:off x="3746066" y="637032"/>
            <a:ext cx="2953512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xmlns="" id="{0BCFA7F9-1B88-4560-BA0E-B910F9E44B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70" r="16856" b="1"/>
          <a:stretch/>
        </p:blipFill>
        <p:spPr>
          <a:xfrm>
            <a:off x="6856805" y="637032"/>
            <a:ext cx="2953512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52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F7302AF-86B9-441B-8D24-AC382E2A43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9A2A6C2-D371-4C6B-B50F-CC71C6D01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F07A6A6-E44B-411E-AA18-65E481136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CC3468F-5EED-42B0-8507-F30360E1D5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91711EE-029D-453C-9AE9-E87829F1D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D5A8E14-301B-40C0-A174-D2232EF95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D13FF-5255-4BAC-89CC-24D8326C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/>
              <a:t>Varieties of Cuprite – Tile 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D6A0E8-A8EE-4E10-A9C2-688980DC8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58" y="1108676"/>
            <a:ext cx="2953512" cy="26655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37BC29-E112-4424-AA30-D19C665877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59" r="2995" b="-1"/>
          <a:stretch/>
        </p:blipFill>
        <p:spPr>
          <a:xfrm>
            <a:off x="3746066" y="1260702"/>
            <a:ext cx="2953512" cy="2355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D2C6004-1F7E-4A25-99A1-582D588CA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l="6864" r="2538" b="-2"/>
          <a:stretch/>
        </p:blipFill>
        <p:spPr>
          <a:xfrm>
            <a:off x="6856805" y="1260695"/>
            <a:ext cx="2953512" cy="23554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38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A186B-330E-4ED8-A30E-8DC7324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CC96CE-3536-45FD-9E71-35226D978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Birefringence: Isotropic minerals have no birefringence</a:t>
            </a:r>
          </a:p>
          <a:p>
            <a:r>
              <a:rPr lang="en-US" dirty="0"/>
              <a:t>Surface Relief: Very high</a:t>
            </a:r>
          </a:p>
          <a:p>
            <a:r>
              <a:rPr lang="en-US" dirty="0"/>
              <a:t>Type: Anisotropic</a:t>
            </a:r>
          </a:p>
          <a:p>
            <a:r>
              <a:rPr lang="en-US" dirty="0" err="1"/>
              <a:t>Anisotropism</a:t>
            </a:r>
            <a:r>
              <a:rPr lang="en-US" dirty="0"/>
              <a:t>: Anomalous</a:t>
            </a:r>
          </a:p>
          <a:p>
            <a:r>
              <a:rPr lang="en-US" dirty="0" err="1"/>
              <a:t>Colour</a:t>
            </a:r>
            <a:r>
              <a:rPr lang="en-US" dirty="0"/>
              <a:t> in reflected light: Bluish white</a:t>
            </a:r>
          </a:p>
          <a:p>
            <a:r>
              <a:rPr lang="en-US" dirty="0"/>
              <a:t>Internal Reflections: Blood-red</a:t>
            </a:r>
          </a:p>
          <a:p>
            <a:r>
              <a:rPr lang="en-US" dirty="0"/>
              <a:t>Pleochroism: Visible</a:t>
            </a:r>
          </a:p>
        </p:txBody>
      </p:sp>
    </p:spTree>
    <p:extLst>
      <p:ext uri="{BB962C8B-B14F-4D97-AF65-F5344CB8AC3E}">
        <p14:creationId xmlns:p14="http://schemas.microsoft.com/office/powerpoint/2010/main" val="219582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C1823-088E-4100-836C-AC42A285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Crystallography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B58A2-949B-4FC0-A847-51F67328F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Crystal System: Isometric</a:t>
            </a:r>
          </a:p>
          <a:p>
            <a:r>
              <a:rPr lang="en-US" dirty="0"/>
              <a:t>Morphology: Crystals octahedral or cubic, rarely dodecahedral. In the variety chalcotrichite the crystals are greatly elongated [001] into capillary shapes.</a:t>
            </a:r>
          </a:p>
          <a:p>
            <a:r>
              <a:rPr lang="en-US" dirty="0"/>
              <a:t>Twinning: Penetration twins common</a:t>
            </a:r>
          </a:p>
        </p:txBody>
      </p:sp>
    </p:spTree>
    <p:extLst>
      <p:ext uri="{BB962C8B-B14F-4D97-AF65-F5344CB8AC3E}">
        <p14:creationId xmlns:p14="http://schemas.microsoft.com/office/powerpoint/2010/main" val="238735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E5DB8-C12C-4ED5-9D9F-D6749499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542503"/>
            <a:ext cx="9184606" cy="1179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Localities</a:t>
            </a:r>
          </a:p>
        </p:txBody>
      </p:sp>
      <p:pic>
        <p:nvPicPr>
          <p:cNvPr id="4" name="Content Placeholder 3" descr="A picture containing water&#10;&#10;Description automatically generated">
            <a:extLst>
              <a:ext uri="{FF2B5EF4-FFF2-40B4-BE49-F238E27FC236}">
                <a16:creationId xmlns:a16="http://schemas.microsoft.com/office/drawing/2014/main" xmlns="" id="{EB0DF69C-E05F-44D1-8331-E76EF6408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4850" r="8459" b="1"/>
          <a:stretch/>
        </p:blipFill>
        <p:spPr>
          <a:xfrm>
            <a:off x="635458" y="640080"/>
            <a:ext cx="918606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070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268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Cuprite</vt:lpstr>
      <vt:lpstr>PowerPoint Presentation</vt:lpstr>
      <vt:lpstr>Background Information</vt:lpstr>
      <vt:lpstr>Background Information</vt:lpstr>
      <vt:lpstr>Varities of Cuprite - Chalcotrichite</vt:lpstr>
      <vt:lpstr>Varieties of Cuprite – Tile Ore</vt:lpstr>
      <vt:lpstr>Optical Properties</vt:lpstr>
      <vt:lpstr>Crystallography</vt:lpstr>
      <vt:lpstr>Localities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Cuprite</dc:title>
  <dc:creator>Ryan Knych</dc:creator>
  <cp:lastModifiedBy>Nelson</cp:lastModifiedBy>
  <cp:revision>2</cp:revision>
  <dcterms:created xsi:type="dcterms:W3CDTF">2019-12-09T04:46:06Z</dcterms:created>
  <dcterms:modified xsi:type="dcterms:W3CDTF">2019-12-09T17:29:11Z</dcterms:modified>
</cp:coreProperties>
</file>