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-560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75A87BA-1DF7-4B27-A0E3-5F346A3EDF34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AAA7B89-000B-4E97-9D01-46A50B16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7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87BA-1DF7-4B27-A0E3-5F346A3EDF34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7B89-000B-4E97-9D01-46A50B16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4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75A87BA-1DF7-4B27-A0E3-5F346A3EDF34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AAA7B89-000B-4E97-9D01-46A50B16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53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75A87BA-1DF7-4B27-A0E3-5F346A3EDF34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AAA7B89-000B-4E97-9D01-46A50B1696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4244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75A87BA-1DF7-4B27-A0E3-5F346A3EDF34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AAA7B89-000B-4E97-9D01-46A50B16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7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87BA-1DF7-4B27-A0E3-5F346A3EDF34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7B89-000B-4E97-9D01-46A50B16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98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87BA-1DF7-4B27-A0E3-5F346A3EDF34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7B89-000B-4E97-9D01-46A50B16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24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87BA-1DF7-4B27-A0E3-5F346A3EDF34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7B89-000B-4E97-9D01-46A50B16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416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75A87BA-1DF7-4B27-A0E3-5F346A3EDF34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AAA7B89-000B-4E97-9D01-46A50B16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87BA-1DF7-4B27-A0E3-5F346A3EDF34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7B89-000B-4E97-9D01-46A50B16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7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75A87BA-1DF7-4B27-A0E3-5F346A3EDF34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AAA7B89-000B-4E97-9D01-46A50B16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9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87BA-1DF7-4B27-A0E3-5F346A3EDF34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7B89-000B-4E97-9D01-46A50B16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87BA-1DF7-4B27-A0E3-5F346A3EDF34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7B89-000B-4E97-9D01-46A50B16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9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87BA-1DF7-4B27-A0E3-5F346A3EDF34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7B89-000B-4E97-9D01-46A50B16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5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87BA-1DF7-4B27-A0E3-5F346A3EDF34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7B89-000B-4E97-9D01-46A50B16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5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87BA-1DF7-4B27-A0E3-5F346A3EDF34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7B89-000B-4E97-9D01-46A50B16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60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87BA-1DF7-4B27-A0E3-5F346A3EDF34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7B89-000B-4E97-9D01-46A50B16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9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A87BA-1DF7-4B27-A0E3-5F346A3EDF34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A7B89-000B-4E97-9D01-46A50B169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67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at.org/min-955.html" TargetMode="External"/><Relationship Id="rId2" Type="http://schemas.openxmlformats.org/officeDocument/2006/relationships/hyperlink" Target="https://www.healing-crystals-for-you.com/chalcopyrit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ology.com/minerals/chalcopyrite.s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F4C7A-2455-4E5F-B093-1CEC2070A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761999"/>
            <a:ext cx="9448800" cy="1456801"/>
          </a:xfrm>
        </p:spPr>
        <p:txBody>
          <a:bodyPr/>
          <a:lstStyle/>
          <a:p>
            <a:r>
              <a:rPr lang="en-US" dirty="0"/>
              <a:t>Chalcopyrite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39A30B8-8DCF-4760-907B-337E39D85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9448800" cy="685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It’s shiny and metallic and comes in different colors.</a:t>
            </a:r>
          </a:p>
          <a:p>
            <a:r>
              <a:rPr lang="en-US" dirty="0"/>
              <a:t>I’m Evan and this is my mineral I guess.</a:t>
            </a:r>
          </a:p>
        </p:txBody>
      </p:sp>
      <p:pic>
        <p:nvPicPr>
          <p:cNvPr id="1026" name="Picture 2" descr="Image result for chalcopyrite">
            <a:extLst>
              <a:ext uri="{FF2B5EF4-FFF2-40B4-BE49-F238E27FC236}">
                <a16:creationId xmlns:a16="http://schemas.microsoft.com/office/drawing/2014/main" xmlns="" id="{1B1F21E6-3605-49A6-9E58-3B6FA1C78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22" y="761999"/>
            <a:ext cx="2523978" cy="252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halcopyrite">
            <a:extLst>
              <a:ext uri="{FF2B5EF4-FFF2-40B4-BE49-F238E27FC236}">
                <a16:creationId xmlns:a16="http://schemas.microsoft.com/office/drawing/2014/main" xmlns="" id="{4852EFD7-1D1A-44AC-880F-C70B5C32B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53400"/>
            <a:ext cx="28575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halcopyrite">
            <a:extLst>
              <a:ext uri="{FF2B5EF4-FFF2-40B4-BE49-F238E27FC236}">
                <a16:creationId xmlns:a16="http://schemas.microsoft.com/office/drawing/2014/main" xmlns="" id="{E97BC2C9-4EB1-4363-ADAC-87261C879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2884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58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55C6C0-1664-4897-9C6B-5BBF97A01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B56342-6858-4C0C-8871-333B31328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Formula: CuFeS</a:t>
            </a:r>
            <a:r>
              <a:rPr lang="en-US" baseline="-25000" dirty="0"/>
              <a:t>2</a:t>
            </a:r>
          </a:p>
          <a:p>
            <a:r>
              <a:rPr lang="en-US" dirty="0"/>
              <a:t>Common Impurities: </a:t>
            </a:r>
            <a:r>
              <a:rPr lang="de-DE" dirty="0"/>
              <a:t>Ag,Au,In,Tl,Se, and Te</a:t>
            </a:r>
            <a:endParaRPr lang="en-US" dirty="0"/>
          </a:p>
          <a:p>
            <a:r>
              <a:rPr lang="en-US" dirty="0"/>
              <a:t>Color: Brass-yellow, but often has an iridescent tarnish, Metallic Luster </a:t>
            </a:r>
          </a:p>
          <a:p>
            <a:r>
              <a:rPr lang="en-US" dirty="0"/>
              <a:t>Hardness: 3.5-4</a:t>
            </a:r>
          </a:p>
          <a:p>
            <a:r>
              <a:rPr lang="en-US" dirty="0"/>
              <a:t>Specific Gravity: 4.1-4.3</a:t>
            </a:r>
          </a:p>
          <a:p>
            <a:r>
              <a:rPr lang="en-US" dirty="0"/>
              <a:t>Crystal System: Tetragonal </a:t>
            </a:r>
          </a:p>
          <a:p>
            <a:endParaRPr lang="en-US" dirty="0"/>
          </a:p>
          <a:p>
            <a:r>
              <a:rPr lang="en-US" dirty="0"/>
              <a:t>Named in 1725 by Johann Friedrich Henckel from the Greek "chalkos", copper, and "pyrites", strike fire.</a:t>
            </a:r>
          </a:p>
        </p:txBody>
      </p:sp>
    </p:spTree>
    <p:extLst>
      <p:ext uri="{BB962C8B-B14F-4D97-AF65-F5344CB8AC3E}">
        <p14:creationId xmlns:p14="http://schemas.microsoft.com/office/powerpoint/2010/main" val="86401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1AB38B-B30A-4404-BA6C-FCD24B0B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15531F3-023A-4B82-9F25-247824DAB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t="18543" r="14689" b="17486"/>
          <a:stretch/>
        </p:blipFill>
        <p:spPr>
          <a:xfrm>
            <a:off x="333977" y="579134"/>
            <a:ext cx="11524045" cy="5699731"/>
          </a:xfrm>
        </p:spPr>
      </p:pic>
    </p:spTree>
    <p:extLst>
      <p:ext uri="{BB962C8B-B14F-4D97-AF65-F5344CB8AC3E}">
        <p14:creationId xmlns:p14="http://schemas.microsoft.com/office/powerpoint/2010/main" val="1113633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ACA1B2-5D10-49F4-8F33-30C417CF2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 on chalcopyrite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8B8B95-28A5-4F14-9BF6-64A3625D3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Poor cleavage pretty much everywhere</a:t>
            </a:r>
          </a:p>
          <a:p>
            <a:r>
              <a:rPr lang="en-US" dirty="0"/>
              <a:t>Twins on {112} and {012} </a:t>
            </a:r>
          </a:p>
          <a:p>
            <a:endParaRPr lang="en-US" dirty="0"/>
          </a:p>
          <a:p>
            <a:r>
              <a:rPr lang="en-US" dirty="0"/>
              <a:t>It forms in igneous and metamorphic rocks and is common anywhere that sulfide minerals exists. It’s often found with other copper sulfide minerals</a:t>
            </a:r>
          </a:p>
          <a:p>
            <a:endParaRPr lang="en-US" dirty="0"/>
          </a:p>
          <a:p>
            <a:r>
              <a:rPr lang="en-US" dirty="0"/>
              <a:t>Copper can be removed by weathering and carried a short distance in solution, where it then redeposits and forms secondary minerals like malachite.</a:t>
            </a:r>
          </a:p>
          <a:p>
            <a:endParaRPr lang="en-US" dirty="0"/>
          </a:p>
          <a:p>
            <a:r>
              <a:rPr lang="en-US" dirty="0"/>
              <a:t>The colors of the tarnish are caused by the presence of acids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3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7C7F9-EAA3-438C-B90A-0A5399DF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486" y="639315"/>
            <a:ext cx="8610600" cy="1293028"/>
          </a:xfrm>
        </p:spPr>
        <p:txBody>
          <a:bodyPr/>
          <a:lstStyle/>
          <a:p>
            <a:r>
              <a:rPr lang="en-US" dirty="0"/>
              <a:t>Mining for 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87FCE6-76A5-40BE-A20E-C0456A434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4941277" cy="4024125"/>
          </a:xfrm>
        </p:spPr>
        <p:txBody>
          <a:bodyPr/>
          <a:lstStyle/>
          <a:p>
            <a:r>
              <a:rPr lang="en-US" dirty="0"/>
              <a:t>One of the primary ores mined for copper. It is only 25% copper (which is less than other ores have) but is much more abundant. </a:t>
            </a:r>
          </a:p>
          <a:p>
            <a:r>
              <a:rPr lang="en-US" dirty="0"/>
              <a:t>There is a now closed mine in Bristol, Connecticut that mined copper from chalcopyrite. It operated from 1837 to 1953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A274586-DC00-45C6-A427-845DC967C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115" y="2057401"/>
            <a:ext cx="8391504" cy="403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3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1B10AF-BFC2-4F9A-9A7E-9CD66105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>
            <a:normAutofit/>
          </a:bodyPr>
          <a:lstStyle/>
          <a:p>
            <a:r>
              <a:rPr lang="en-US" dirty="0"/>
              <a:t>Uses of chalcopyrite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91BA05-C850-4254-BAFA-4A5DC3EAA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257290" cy="4024125"/>
          </a:xfrm>
        </p:spPr>
        <p:txBody>
          <a:bodyPr>
            <a:normAutofit/>
          </a:bodyPr>
          <a:lstStyle/>
          <a:p>
            <a:r>
              <a:rPr lang="en-US" dirty="0"/>
              <a:t>As a healing Crystal (like pretty much every other mineral is). It increases happiness, joy, and belief in yourself. It is “acknowledged” as a stone of the mystic and it’s good for meditation. </a:t>
            </a:r>
          </a:p>
          <a:p>
            <a:endParaRPr lang="en-US" dirty="0"/>
          </a:p>
          <a:p>
            <a:r>
              <a:rPr lang="en-US" dirty="0"/>
              <a:t>It can also be used for healing and finding lost things. </a:t>
            </a:r>
          </a:p>
          <a:p>
            <a:endParaRPr lang="en-US" dirty="0"/>
          </a:p>
          <a:p>
            <a:r>
              <a:rPr lang="en-US" dirty="0"/>
              <a:t>People also collect it because it looks cool</a:t>
            </a:r>
          </a:p>
          <a:p>
            <a:pPr marL="0" indent="0">
              <a:buNone/>
            </a:pPr>
            <a:endParaRPr lang="en-US" dirty="0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E2E0C929-96C6-41B1-A001-566036DF04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Image preview">
            <a:extLst>
              <a:ext uri="{FF2B5EF4-FFF2-40B4-BE49-F238E27FC236}">
                <a16:creationId xmlns:a16="http://schemas.microsoft.com/office/drawing/2014/main" xmlns="" id="{2A84F858-4BC9-458E-9F6E-A24CC1F197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41"/>
          <a:stretch/>
        </p:blipFill>
        <p:spPr bwMode="auto">
          <a:xfrm>
            <a:off x="7519416" y="10"/>
            <a:ext cx="4672584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8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B0ED10-483C-4F70-B797-82BC19ABE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1FD414-819B-4271-B91B-C0259D3EF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https://www.healing-crystals-for-you.com/chalcopyrite.html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https://www.mindat.org/min-955.html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https://geology.com/minerals/chalcopyrite.shtml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Shout to someone named Norman King for sponsoring the Mindat page for chalcopyrite</a:t>
            </a:r>
          </a:p>
        </p:txBody>
      </p:sp>
    </p:spTree>
    <p:extLst>
      <p:ext uri="{BB962C8B-B14F-4D97-AF65-F5344CB8AC3E}">
        <p14:creationId xmlns:p14="http://schemas.microsoft.com/office/powerpoint/2010/main" val="110744169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8417</TotalTime>
  <Words>300</Words>
  <Application>Microsoft Office PowerPoint</Application>
  <PresentationFormat>Custom</PresentationFormat>
  <Paragraphs>38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Vapor Trail</vt:lpstr>
      <vt:lpstr>Chalcopyrite</vt:lpstr>
      <vt:lpstr>General Information</vt:lpstr>
      <vt:lpstr>PowerPoint Presentation</vt:lpstr>
      <vt:lpstr>More information on chalcopyrite</vt:lpstr>
      <vt:lpstr>Mining for Ore</vt:lpstr>
      <vt:lpstr>Uses of chalcopyrite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Chalcopyrite</dc:title>
  <dc:creator>Evan Paige</dc:creator>
  <cp:lastModifiedBy>Nelson</cp:lastModifiedBy>
  <cp:revision>4</cp:revision>
  <dcterms:created xsi:type="dcterms:W3CDTF">2019-12-05T17:55:15Z</dcterms:created>
  <dcterms:modified xsi:type="dcterms:W3CDTF">2019-12-11T17:20:59Z</dcterms:modified>
</cp:coreProperties>
</file>