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5" r:id="rId9"/>
    <p:sldId id="267" r:id="rId10"/>
    <p:sldId id="263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77A20-7CFE-472A-8680-E3EA44BB3D36}" v="198" dt="2019-12-11T00:53:36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104" d="100"/>
          <a:sy n="104" d="100"/>
        </p:scale>
        <p:origin x="-304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Ziemba" userId="984c25e56cbe9488" providerId="LiveId" clId="{F8777A20-7CFE-472A-8680-E3EA44BB3D36}"/>
    <pc:docChg chg="undo custSel addSld delSld modSld sldOrd">
      <pc:chgData name="Kyle Ziemba" userId="984c25e56cbe9488" providerId="LiveId" clId="{F8777A20-7CFE-472A-8680-E3EA44BB3D36}" dt="2019-12-11T01:35:35.876" v="4612" actId="20577"/>
      <pc:docMkLst>
        <pc:docMk/>
      </pc:docMkLst>
      <pc:sldChg chg="modSp setBg">
        <pc:chgData name="Kyle Ziemba" userId="984c25e56cbe9488" providerId="LiveId" clId="{F8777A20-7CFE-472A-8680-E3EA44BB3D36}" dt="2019-12-09T15:26:57.858" v="296" actId="20577"/>
        <pc:sldMkLst>
          <pc:docMk/>
          <pc:sldMk cId="3264293894" sldId="256"/>
        </pc:sldMkLst>
        <pc:spChg chg="mod">
          <ac:chgData name="Kyle Ziemba" userId="984c25e56cbe9488" providerId="LiveId" clId="{F8777A20-7CFE-472A-8680-E3EA44BB3D36}" dt="2019-12-09T15:26:57.858" v="296" actId="20577"/>
          <ac:spMkLst>
            <pc:docMk/>
            <pc:sldMk cId="3264293894" sldId="256"/>
            <ac:spMk id="2" creationId="{70525708-2761-405F-8FD8-C67A6212B15A}"/>
          </ac:spMkLst>
        </pc:spChg>
        <pc:spChg chg="mod">
          <ac:chgData name="Kyle Ziemba" userId="984c25e56cbe9488" providerId="LiveId" clId="{F8777A20-7CFE-472A-8680-E3EA44BB3D36}" dt="2019-12-06T15:42:07.070" v="123" actId="20577"/>
          <ac:spMkLst>
            <pc:docMk/>
            <pc:sldMk cId="3264293894" sldId="256"/>
            <ac:spMk id="3" creationId="{50365FC1-1199-420F-B543-DA899C8E9C80}"/>
          </ac:spMkLst>
        </pc:spChg>
      </pc:sldChg>
      <pc:sldChg chg="modSp add setBg">
        <pc:chgData name="Kyle Ziemba" userId="984c25e56cbe9488" providerId="LiveId" clId="{F8777A20-7CFE-472A-8680-E3EA44BB3D36}" dt="2019-12-10T22:54:53.480" v="970" actId="20577"/>
        <pc:sldMkLst>
          <pc:docMk/>
          <pc:sldMk cId="3848068293" sldId="257"/>
        </pc:sldMkLst>
        <pc:spChg chg="mod">
          <ac:chgData name="Kyle Ziemba" userId="984c25e56cbe9488" providerId="LiveId" clId="{F8777A20-7CFE-472A-8680-E3EA44BB3D36}" dt="2019-12-10T22:44:18.463" v="592" actId="122"/>
          <ac:spMkLst>
            <pc:docMk/>
            <pc:sldMk cId="3848068293" sldId="257"/>
            <ac:spMk id="2" creationId="{09FFAC6C-BD2B-47C1-AE8B-0F578D207812}"/>
          </ac:spMkLst>
        </pc:spChg>
        <pc:spChg chg="mod">
          <ac:chgData name="Kyle Ziemba" userId="984c25e56cbe9488" providerId="LiveId" clId="{F8777A20-7CFE-472A-8680-E3EA44BB3D36}" dt="2019-12-10T22:54:53.480" v="970" actId="20577"/>
          <ac:spMkLst>
            <pc:docMk/>
            <pc:sldMk cId="3848068293" sldId="257"/>
            <ac:spMk id="3" creationId="{C62F1A6F-DA96-48B7-A94D-5544684ED3F0}"/>
          </ac:spMkLst>
        </pc:spChg>
      </pc:sldChg>
      <pc:sldChg chg="modSp add">
        <pc:chgData name="Kyle Ziemba" userId="984c25e56cbe9488" providerId="LiveId" clId="{F8777A20-7CFE-472A-8680-E3EA44BB3D36}" dt="2019-12-10T22:52:07.907" v="734" actId="20577"/>
        <pc:sldMkLst>
          <pc:docMk/>
          <pc:sldMk cId="670187850" sldId="258"/>
        </pc:sldMkLst>
        <pc:spChg chg="mod">
          <ac:chgData name="Kyle Ziemba" userId="984c25e56cbe9488" providerId="LiveId" clId="{F8777A20-7CFE-472A-8680-E3EA44BB3D36}" dt="2019-12-09T15:30:45.892" v="313" actId="20577"/>
          <ac:spMkLst>
            <pc:docMk/>
            <pc:sldMk cId="670187850" sldId="258"/>
            <ac:spMk id="2" creationId="{09FFAC6C-BD2B-47C1-AE8B-0F578D207812}"/>
          </ac:spMkLst>
        </pc:spChg>
        <pc:spChg chg="mod">
          <ac:chgData name="Kyle Ziemba" userId="984c25e56cbe9488" providerId="LiveId" clId="{F8777A20-7CFE-472A-8680-E3EA44BB3D36}" dt="2019-12-10T22:52:07.907" v="734" actId="20577"/>
          <ac:spMkLst>
            <pc:docMk/>
            <pc:sldMk cId="670187850" sldId="258"/>
            <ac:spMk id="3" creationId="{C62F1A6F-DA96-48B7-A94D-5544684ED3F0}"/>
          </ac:spMkLst>
        </pc:spChg>
      </pc:sldChg>
      <pc:sldChg chg="addSp delSp modSp add">
        <pc:chgData name="Kyle Ziemba" userId="984c25e56cbe9488" providerId="LiveId" clId="{F8777A20-7CFE-472A-8680-E3EA44BB3D36}" dt="2019-12-11T01:02:04.860" v="4074" actId="20577"/>
        <pc:sldMkLst>
          <pc:docMk/>
          <pc:sldMk cId="3090598325" sldId="259"/>
        </pc:sldMkLst>
        <pc:spChg chg="mod">
          <ac:chgData name="Kyle Ziemba" userId="984c25e56cbe9488" providerId="LiveId" clId="{F8777A20-7CFE-472A-8680-E3EA44BB3D36}" dt="2019-12-10T23:11:11.563" v="1387" actId="122"/>
          <ac:spMkLst>
            <pc:docMk/>
            <pc:sldMk cId="3090598325" sldId="259"/>
            <ac:spMk id="2" creationId="{09FFAC6C-BD2B-47C1-AE8B-0F578D207812}"/>
          </ac:spMkLst>
        </pc:spChg>
        <pc:spChg chg="del">
          <ac:chgData name="Kyle Ziemba" userId="984c25e56cbe9488" providerId="LiveId" clId="{F8777A20-7CFE-472A-8680-E3EA44BB3D36}" dt="2019-12-10T23:12:00.913" v="1388"/>
          <ac:spMkLst>
            <pc:docMk/>
            <pc:sldMk cId="3090598325" sldId="259"/>
            <ac:spMk id="3" creationId="{C62F1A6F-DA96-48B7-A94D-5544684ED3F0}"/>
          </ac:spMkLst>
        </pc:spChg>
        <pc:spChg chg="add mod">
          <ac:chgData name="Kyle Ziemba" userId="984c25e56cbe9488" providerId="LiveId" clId="{F8777A20-7CFE-472A-8680-E3EA44BB3D36}" dt="2019-12-11T01:02:04.860" v="4074" actId="20577"/>
          <ac:spMkLst>
            <pc:docMk/>
            <pc:sldMk cId="3090598325" sldId="259"/>
            <ac:spMk id="6" creationId="{6F278088-E5D0-4641-954B-CBDA9CDAFCF5}"/>
          </ac:spMkLst>
        </pc:spChg>
        <pc:picChg chg="add del mod">
          <ac:chgData name="Kyle Ziemba" userId="984c25e56cbe9488" providerId="LiveId" clId="{F8777A20-7CFE-472A-8680-E3EA44BB3D36}" dt="2019-12-10T23:12:09.559" v="1389" actId="478"/>
          <ac:picMkLst>
            <pc:docMk/>
            <pc:sldMk cId="3090598325" sldId="259"/>
            <ac:picMk id="4" creationId="{B5BF9924-F31B-48DB-8D82-6E82B1B5BC10}"/>
          </ac:picMkLst>
        </pc:picChg>
      </pc:sldChg>
      <pc:sldChg chg="addSp delSp modSp add">
        <pc:chgData name="Kyle Ziemba" userId="984c25e56cbe9488" providerId="LiveId" clId="{F8777A20-7CFE-472A-8680-E3EA44BB3D36}" dt="2019-12-11T01:30:39.656" v="4590" actId="20577"/>
        <pc:sldMkLst>
          <pc:docMk/>
          <pc:sldMk cId="3246239182" sldId="260"/>
        </pc:sldMkLst>
        <pc:spChg chg="mod">
          <ac:chgData name="Kyle Ziemba" userId="984c25e56cbe9488" providerId="LiveId" clId="{F8777A20-7CFE-472A-8680-E3EA44BB3D36}" dt="2019-12-10T22:56:14.791" v="1001" actId="20577"/>
          <ac:spMkLst>
            <pc:docMk/>
            <pc:sldMk cId="3246239182" sldId="260"/>
            <ac:spMk id="2" creationId="{09FFAC6C-BD2B-47C1-AE8B-0F578D207812}"/>
          </ac:spMkLst>
        </pc:spChg>
        <pc:spChg chg="mod">
          <ac:chgData name="Kyle Ziemba" userId="984c25e56cbe9488" providerId="LiveId" clId="{F8777A20-7CFE-472A-8680-E3EA44BB3D36}" dt="2019-12-11T01:30:39.656" v="4590" actId="20577"/>
          <ac:spMkLst>
            <pc:docMk/>
            <pc:sldMk cId="3246239182" sldId="260"/>
            <ac:spMk id="3" creationId="{C62F1A6F-DA96-48B7-A94D-5544684ED3F0}"/>
          </ac:spMkLst>
        </pc:spChg>
        <pc:grpChg chg="mod">
          <ac:chgData name="Kyle Ziemba" userId="984c25e56cbe9488" providerId="LiveId" clId="{F8777A20-7CFE-472A-8680-E3EA44BB3D36}" dt="2019-12-10T22:59:04.216" v="1012"/>
          <ac:grpSpMkLst>
            <pc:docMk/>
            <pc:sldMk cId="3246239182" sldId="260"/>
            <ac:grpSpMk id="9" creationId="{316DB480-5F9E-4167-AA88-0BE8C7C75C8A}"/>
          </ac:grpSpMkLst>
        </pc:grpChg>
        <pc:picChg chg="add mod">
          <ac:chgData name="Kyle Ziemba" userId="984c25e56cbe9488" providerId="LiveId" clId="{F8777A20-7CFE-472A-8680-E3EA44BB3D36}" dt="2019-12-10T22:58:18.259" v="1006" actId="1076"/>
          <ac:picMkLst>
            <pc:docMk/>
            <pc:sldMk cId="3246239182" sldId="260"/>
            <ac:picMk id="4" creationId="{5AFD281A-2861-45D4-92DC-31A9A98E7B73}"/>
          </ac:picMkLst>
        </pc:picChg>
        <pc:inkChg chg="add del">
          <ac:chgData name="Kyle Ziemba" userId="984c25e56cbe9488" providerId="LiveId" clId="{F8777A20-7CFE-472A-8680-E3EA44BB3D36}" dt="2019-12-10T22:58:41.979" v="1008" actId="9405"/>
          <ac:inkMkLst>
            <pc:docMk/>
            <pc:sldMk cId="3246239182" sldId="260"/>
            <ac:inkMk id="5" creationId="{90C0DCD8-30B4-473D-926D-3B182DF50CAF}"/>
          </ac:inkMkLst>
        </pc:inkChg>
        <pc:inkChg chg="add del mod">
          <ac:chgData name="Kyle Ziemba" userId="984c25e56cbe9488" providerId="LiveId" clId="{F8777A20-7CFE-472A-8680-E3EA44BB3D36}" dt="2019-12-10T22:59:09.065" v="1015" actId="9405"/>
          <ac:inkMkLst>
            <pc:docMk/>
            <pc:sldMk cId="3246239182" sldId="260"/>
            <ac:inkMk id="6" creationId="{33A38124-1B38-47BB-9136-4FC87C2FCC64}"/>
          </ac:inkMkLst>
        </pc:inkChg>
        <pc:inkChg chg="add del mod">
          <ac:chgData name="Kyle Ziemba" userId="984c25e56cbe9488" providerId="LiveId" clId="{F8777A20-7CFE-472A-8680-E3EA44BB3D36}" dt="2019-12-10T22:59:08.130" v="1014" actId="9405"/>
          <ac:inkMkLst>
            <pc:docMk/>
            <pc:sldMk cId="3246239182" sldId="260"/>
            <ac:inkMk id="7" creationId="{7E321203-1DC8-4D98-ACDD-76C4DF844765}"/>
          </ac:inkMkLst>
        </pc:inkChg>
        <pc:inkChg chg="add del mod">
          <ac:chgData name="Kyle Ziemba" userId="984c25e56cbe9488" providerId="LiveId" clId="{F8777A20-7CFE-472A-8680-E3EA44BB3D36}" dt="2019-12-10T22:59:05.946" v="1013" actId="9405"/>
          <ac:inkMkLst>
            <pc:docMk/>
            <pc:sldMk cId="3246239182" sldId="260"/>
            <ac:inkMk id="8" creationId="{EF540476-C86F-4932-BB6E-E6CB3F8EA8B3}"/>
          </ac:inkMkLst>
        </pc:inkChg>
        <pc:inkChg chg="add del">
          <ac:chgData name="Kyle Ziemba" userId="984c25e56cbe9488" providerId="LiveId" clId="{F8777A20-7CFE-472A-8680-E3EA44BB3D36}" dt="2019-12-10T22:59:47.018" v="1017" actId="9405"/>
          <ac:inkMkLst>
            <pc:docMk/>
            <pc:sldMk cId="3246239182" sldId="260"/>
            <ac:inkMk id="10" creationId="{269D0A88-6D73-4217-9225-8A17A27A01C1}"/>
          </ac:inkMkLst>
        </pc:inkChg>
        <pc:inkChg chg="add">
          <ac:chgData name="Kyle Ziemba" userId="984c25e56cbe9488" providerId="LiveId" clId="{F8777A20-7CFE-472A-8680-E3EA44BB3D36}" dt="2019-12-10T22:59:56.893" v="1018" actId="9405"/>
          <ac:inkMkLst>
            <pc:docMk/>
            <pc:sldMk cId="3246239182" sldId="260"/>
            <ac:inkMk id="11" creationId="{859E6844-1427-4607-A548-78F1C77C26B0}"/>
          </ac:inkMkLst>
        </pc:inkChg>
        <pc:inkChg chg="add del">
          <ac:chgData name="Kyle Ziemba" userId="984c25e56cbe9488" providerId="LiveId" clId="{F8777A20-7CFE-472A-8680-E3EA44BB3D36}" dt="2019-12-10T23:00:01.010" v="1020" actId="9405"/>
          <ac:inkMkLst>
            <pc:docMk/>
            <pc:sldMk cId="3246239182" sldId="260"/>
            <ac:inkMk id="12" creationId="{436B44AC-9FFF-4C79-8F06-38B5C54DF42A}"/>
          </ac:inkMkLst>
        </pc:inkChg>
        <pc:inkChg chg="add del">
          <ac:chgData name="Kyle Ziemba" userId="984c25e56cbe9488" providerId="LiveId" clId="{F8777A20-7CFE-472A-8680-E3EA44BB3D36}" dt="2019-12-10T23:00:04.482" v="1022" actId="9405"/>
          <ac:inkMkLst>
            <pc:docMk/>
            <pc:sldMk cId="3246239182" sldId="260"/>
            <ac:inkMk id="13" creationId="{59F11B52-6F7A-481A-9A57-0303F6DED2F0}"/>
          </ac:inkMkLst>
        </pc:inkChg>
      </pc:sldChg>
      <pc:sldChg chg="addSp delSp modSp add">
        <pc:chgData name="Kyle Ziemba" userId="984c25e56cbe9488" providerId="LiveId" clId="{F8777A20-7CFE-472A-8680-E3EA44BB3D36}" dt="2019-12-10T23:13:01.831" v="1400" actId="1076"/>
        <pc:sldMkLst>
          <pc:docMk/>
          <pc:sldMk cId="2551645417" sldId="261"/>
        </pc:sldMkLst>
        <pc:spChg chg="mod">
          <ac:chgData name="Kyle Ziemba" userId="984c25e56cbe9488" providerId="LiveId" clId="{F8777A20-7CFE-472A-8680-E3EA44BB3D36}" dt="2019-12-10T23:12:19.559" v="1391" actId="20577"/>
          <ac:spMkLst>
            <pc:docMk/>
            <pc:sldMk cId="2551645417" sldId="261"/>
            <ac:spMk id="2" creationId="{09FFAC6C-BD2B-47C1-AE8B-0F578D207812}"/>
          </ac:spMkLst>
        </pc:spChg>
        <pc:spChg chg="del">
          <ac:chgData name="Kyle Ziemba" userId="984c25e56cbe9488" providerId="LiveId" clId="{F8777A20-7CFE-472A-8680-E3EA44BB3D36}" dt="2019-12-10T23:12:33.121" v="1395"/>
          <ac:spMkLst>
            <pc:docMk/>
            <pc:sldMk cId="2551645417" sldId="261"/>
            <ac:spMk id="6" creationId="{6F278088-E5D0-4641-954B-CBDA9CDAFCF5}"/>
          </ac:spMkLst>
        </pc:spChg>
        <pc:picChg chg="add mod">
          <ac:chgData name="Kyle Ziemba" userId="984c25e56cbe9488" providerId="LiveId" clId="{F8777A20-7CFE-472A-8680-E3EA44BB3D36}" dt="2019-12-10T23:13:01.831" v="1400" actId="1076"/>
          <ac:picMkLst>
            <pc:docMk/>
            <pc:sldMk cId="2551645417" sldId="261"/>
            <ac:picMk id="3" creationId="{B0E89012-24F3-4796-8FED-2F648B35C507}"/>
          </ac:picMkLst>
        </pc:picChg>
      </pc:sldChg>
      <pc:sldChg chg="addSp modSp add">
        <pc:chgData name="Kyle Ziemba" userId="984c25e56cbe9488" providerId="LiveId" clId="{F8777A20-7CFE-472A-8680-E3EA44BB3D36}" dt="2019-12-11T01:32:49.362" v="4611" actId="20577"/>
        <pc:sldMkLst>
          <pc:docMk/>
          <pc:sldMk cId="4139757363" sldId="262"/>
        </pc:sldMkLst>
        <pc:spChg chg="mod">
          <ac:chgData name="Kyle Ziemba" userId="984c25e56cbe9488" providerId="LiveId" clId="{F8777A20-7CFE-472A-8680-E3EA44BB3D36}" dt="2019-12-10T23:20:59.527" v="1929" actId="20577"/>
          <ac:spMkLst>
            <pc:docMk/>
            <pc:sldMk cId="4139757363" sldId="262"/>
            <ac:spMk id="2" creationId="{09FFAC6C-BD2B-47C1-AE8B-0F578D207812}"/>
          </ac:spMkLst>
        </pc:spChg>
        <pc:spChg chg="mod">
          <ac:chgData name="Kyle Ziemba" userId="984c25e56cbe9488" providerId="LiveId" clId="{F8777A20-7CFE-472A-8680-E3EA44BB3D36}" dt="2019-12-11T01:32:49.362" v="4611" actId="20577"/>
          <ac:spMkLst>
            <pc:docMk/>
            <pc:sldMk cId="4139757363" sldId="262"/>
            <ac:spMk id="6" creationId="{6F278088-E5D0-4641-954B-CBDA9CDAFCF5}"/>
          </ac:spMkLst>
        </pc:spChg>
        <pc:picChg chg="add mod">
          <ac:chgData name="Kyle Ziemba" userId="984c25e56cbe9488" providerId="LiveId" clId="{F8777A20-7CFE-472A-8680-E3EA44BB3D36}" dt="2019-12-10T23:45:55.967" v="1935" actId="1076"/>
          <ac:picMkLst>
            <pc:docMk/>
            <pc:sldMk cId="4139757363" sldId="262"/>
            <ac:picMk id="3" creationId="{9D96889F-1BF4-4A19-9DBF-09CDD30971FD}"/>
          </ac:picMkLst>
        </pc:picChg>
      </pc:sldChg>
      <pc:sldChg chg="addSp modSp add">
        <pc:chgData name="Kyle Ziemba" userId="984c25e56cbe9488" providerId="LiveId" clId="{F8777A20-7CFE-472A-8680-E3EA44BB3D36}" dt="2019-12-11T00:48:21.928" v="3731" actId="1076"/>
        <pc:sldMkLst>
          <pc:docMk/>
          <pc:sldMk cId="1890815822" sldId="263"/>
        </pc:sldMkLst>
        <pc:spChg chg="mod">
          <ac:chgData name="Kyle Ziemba" userId="984c25e56cbe9488" providerId="LiveId" clId="{F8777A20-7CFE-472A-8680-E3EA44BB3D36}" dt="2019-12-11T00:13:51.210" v="3427" actId="20577"/>
          <ac:spMkLst>
            <pc:docMk/>
            <pc:sldMk cId="1890815822" sldId="263"/>
            <ac:spMk id="2" creationId="{09FFAC6C-BD2B-47C1-AE8B-0F578D207812}"/>
          </ac:spMkLst>
        </pc:spChg>
        <pc:spChg chg="mod">
          <ac:chgData name="Kyle Ziemba" userId="984c25e56cbe9488" providerId="LiveId" clId="{F8777A20-7CFE-472A-8680-E3EA44BB3D36}" dt="2019-12-11T00:43:16.396" v="3723" actId="20577"/>
          <ac:spMkLst>
            <pc:docMk/>
            <pc:sldMk cId="1890815822" sldId="263"/>
            <ac:spMk id="6" creationId="{6F278088-E5D0-4641-954B-CBDA9CDAFCF5}"/>
          </ac:spMkLst>
        </pc:spChg>
        <pc:picChg chg="add mod">
          <ac:chgData name="Kyle Ziemba" userId="984c25e56cbe9488" providerId="LiveId" clId="{F8777A20-7CFE-472A-8680-E3EA44BB3D36}" dt="2019-12-11T00:43:58.009" v="3728" actId="1076"/>
          <ac:picMkLst>
            <pc:docMk/>
            <pc:sldMk cId="1890815822" sldId="263"/>
            <ac:picMk id="3" creationId="{AFFC8231-7B49-4C2A-AD26-6BB2A6C9A6D5}"/>
          </ac:picMkLst>
        </pc:picChg>
        <pc:picChg chg="add mod">
          <ac:chgData name="Kyle Ziemba" userId="984c25e56cbe9488" providerId="LiveId" clId="{F8777A20-7CFE-472A-8680-E3EA44BB3D36}" dt="2019-12-11T00:48:21.928" v="3731" actId="1076"/>
          <ac:picMkLst>
            <pc:docMk/>
            <pc:sldMk cId="1890815822" sldId="263"/>
            <ac:picMk id="4" creationId="{716B5F7E-EDDD-4E73-B8DC-BE63B7DC821A}"/>
          </ac:picMkLst>
        </pc:picChg>
      </pc:sldChg>
      <pc:sldChg chg="modSp add">
        <pc:chgData name="Kyle Ziemba" userId="984c25e56cbe9488" providerId="LiveId" clId="{F8777A20-7CFE-472A-8680-E3EA44BB3D36}" dt="2019-12-11T00:01:15.972" v="2790" actId="20577"/>
        <pc:sldMkLst>
          <pc:docMk/>
          <pc:sldMk cId="2138025407" sldId="264"/>
        </pc:sldMkLst>
        <pc:spChg chg="mod">
          <ac:chgData name="Kyle Ziemba" userId="984c25e56cbe9488" providerId="LiveId" clId="{F8777A20-7CFE-472A-8680-E3EA44BB3D36}" dt="2019-12-10T23:52:49.492" v="2319" actId="20577"/>
          <ac:spMkLst>
            <pc:docMk/>
            <pc:sldMk cId="2138025407" sldId="264"/>
            <ac:spMk id="2" creationId="{09FFAC6C-BD2B-47C1-AE8B-0F578D207812}"/>
          </ac:spMkLst>
        </pc:spChg>
        <pc:spChg chg="mod">
          <ac:chgData name="Kyle Ziemba" userId="984c25e56cbe9488" providerId="LiveId" clId="{F8777A20-7CFE-472A-8680-E3EA44BB3D36}" dt="2019-12-11T00:01:15.972" v="2790" actId="20577"/>
          <ac:spMkLst>
            <pc:docMk/>
            <pc:sldMk cId="2138025407" sldId="264"/>
            <ac:spMk id="6" creationId="{6F278088-E5D0-4641-954B-CBDA9CDAFCF5}"/>
          </ac:spMkLst>
        </pc:spChg>
      </pc:sldChg>
      <pc:sldChg chg="modSp add">
        <pc:chgData name="Kyle Ziemba" userId="984c25e56cbe9488" providerId="LiveId" clId="{F8777A20-7CFE-472A-8680-E3EA44BB3D36}" dt="2019-12-11T00:15:58.030" v="3441" actId="14100"/>
        <pc:sldMkLst>
          <pc:docMk/>
          <pc:sldMk cId="1712084984" sldId="265"/>
        </pc:sldMkLst>
        <pc:spChg chg="mod">
          <ac:chgData name="Kyle Ziemba" userId="984c25e56cbe9488" providerId="LiveId" clId="{F8777A20-7CFE-472A-8680-E3EA44BB3D36}" dt="2019-12-11T00:11:47.438" v="3242" actId="20577"/>
          <ac:spMkLst>
            <pc:docMk/>
            <pc:sldMk cId="1712084984" sldId="265"/>
            <ac:spMk id="2" creationId="{09FFAC6C-BD2B-47C1-AE8B-0F578D207812}"/>
          </ac:spMkLst>
        </pc:spChg>
        <pc:spChg chg="mod">
          <ac:chgData name="Kyle Ziemba" userId="984c25e56cbe9488" providerId="LiveId" clId="{F8777A20-7CFE-472A-8680-E3EA44BB3D36}" dt="2019-12-11T00:15:58.030" v="3441" actId="14100"/>
          <ac:spMkLst>
            <pc:docMk/>
            <pc:sldMk cId="1712084984" sldId="265"/>
            <ac:spMk id="6" creationId="{6F278088-E5D0-4641-954B-CBDA9CDAFCF5}"/>
          </ac:spMkLst>
        </pc:spChg>
      </pc:sldChg>
      <pc:sldChg chg="add del">
        <pc:chgData name="Kyle Ziemba" userId="984c25e56cbe9488" providerId="LiveId" clId="{F8777A20-7CFE-472A-8680-E3EA44BB3D36}" dt="2019-12-11T00:59:47.812" v="3925" actId="2696"/>
        <pc:sldMkLst>
          <pc:docMk/>
          <pc:sldMk cId="137783542" sldId="266"/>
        </pc:sldMkLst>
      </pc:sldChg>
      <pc:sldChg chg="addSp delSp modSp add ord">
        <pc:chgData name="Kyle Ziemba" userId="984c25e56cbe9488" providerId="LiveId" clId="{F8777A20-7CFE-472A-8680-E3EA44BB3D36}" dt="2019-12-11T00:16:07.659" v="3444" actId="1076"/>
        <pc:sldMkLst>
          <pc:docMk/>
          <pc:sldMk cId="1158944352" sldId="267"/>
        </pc:sldMkLst>
        <pc:spChg chg="add del mod">
          <ac:chgData name="Kyle Ziemba" userId="984c25e56cbe9488" providerId="LiveId" clId="{F8777A20-7CFE-472A-8680-E3EA44BB3D36}" dt="2019-12-11T00:15:53.527" v="3438"/>
          <ac:spMkLst>
            <pc:docMk/>
            <pc:sldMk cId="1158944352" sldId="267"/>
            <ac:spMk id="4" creationId="{90C72CA4-3F07-459D-8514-C97240574647}"/>
          </ac:spMkLst>
        </pc:spChg>
        <pc:spChg chg="del">
          <ac:chgData name="Kyle Ziemba" userId="984c25e56cbe9488" providerId="LiveId" clId="{F8777A20-7CFE-472A-8680-E3EA44BB3D36}" dt="2019-12-11T00:15:30.013" v="3431"/>
          <ac:spMkLst>
            <pc:docMk/>
            <pc:sldMk cId="1158944352" sldId="267"/>
            <ac:spMk id="6" creationId="{6F278088-E5D0-4641-954B-CBDA9CDAFCF5}"/>
          </ac:spMkLst>
        </pc:spChg>
        <pc:picChg chg="add del mod">
          <ac:chgData name="Kyle Ziemba" userId="984c25e56cbe9488" providerId="LiveId" clId="{F8777A20-7CFE-472A-8680-E3EA44BB3D36}" dt="2019-12-11T00:16:07.659" v="3444" actId="1076"/>
          <ac:picMkLst>
            <pc:docMk/>
            <pc:sldMk cId="1158944352" sldId="267"/>
            <ac:picMk id="3" creationId="{308BFB5D-D2D6-4393-8A1A-E006FBE085C5}"/>
          </ac:picMkLst>
        </pc:picChg>
      </pc:sldChg>
      <pc:sldChg chg="modSp add">
        <pc:chgData name="Kyle Ziemba" userId="984c25e56cbe9488" providerId="LiveId" clId="{F8777A20-7CFE-472A-8680-E3EA44BB3D36}" dt="2019-12-11T01:35:35.876" v="4612" actId="20577"/>
        <pc:sldMkLst>
          <pc:docMk/>
          <pc:sldMk cId="1336165849" sldId="268"/>
        </pc:sldMkLst>
        <pc:spChg chg="mod">
          <ac:chgData name="Kyle Ziemba" userId="984c25e56cbe9488" providerId="LiveId" clId="{F8777A20-7CFE-472A-8680-E3EA44BB3D36}" dt="2019-12-11T00:57:09.615" v="3743" actId="20577"/>
          <ac:spMkLst>
            <pc:docMk/>
            <pc:sldMk cId="1336165849" sldId="268"/>
            <ac:spMk id="2" creationId="{09FFAC6C-BD2B-47C1-AE8B-0F578D207812}"/>
          </ac:spMkLst>
        </pc:spChg>
        <pc:spChg chg="mod">
          <ac:chgData name="Kyle Ziemba" userId="984c25e56cbe9488" providerId="LiveId" clId="{F8777A20-7CFE-472A-8680-E3EA44BB3D36}" dt="2019-12-11T01:35:35.876" v="4612" actId="20577"/>
          <ac:spMkLst>
            <pc:docMk/>
            <pc:sldMk cId="1336165849" sldId="268"/>
            <ac:spMk id="6" creationId="{6F278088-E5D0-4641-954B-CBDA9CDAFCF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0T22:59:56.89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3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7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5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9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BA16-28C2-4FC6-A1E6-0E20FBD0F3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8902A-9738-40D5-8C38-C4465F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25708-2761-405F-8FD8-C67A6212B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and effects of fluorine release from shallow high-fluoride soils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365FC1-1199-420F-B543-DA899C8E9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by Kyle Ziemba</a:t>
            </a:r>
          </a:p>
        </p:txBody>
      </p:sp>
    </p:spTree>
    <p:extLst>
      <p:ext uri="{BB962C8B-B14F-4D97-AF65-F5344CB8AC3E}">
        <p14:creationId xmlns:p14="http://schemas.microsoft.com/office/powerpoint/2010/main" val="326429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 for Soil Column Leaching Experiment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78088-E5D0-4641-954B-CBDA9CDA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</a:t>
            </a:r>
            <a:r>
              <a:rPr lang="en-US" baseline="30000" dirty="0"/>
              <a:t>- </a:t>
            </a:r>
            <a:r>
              <a:rPr lang="en-US" dirty="0"/>
              <a:t>concentration in the leachate from the upper soils continuously decreased while that from the lower soils increased relatively.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FC8231-7B49-4C2A-AD26-6BB2A6C9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082" y="2990241"/>
            <a:ext cx="6070772" cy="34373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6B5F7E-EDDD-4E73-B8DC-BE63B7DC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92" y="2990241"/>
            <a:ext cx="4061795" cy="36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1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78088-E5D0-4641-954B-CBDA9CDA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Fluorine release from shallow high-fluoride soils is a potential threat to groundwater safety</a:t>
            </a:r>
          </a:p>
          <a:p>
            <a:r>
              <a:rPr lang="en-US" dirty="0"/>
              <a:t>The release of fluorine is a slow process, and occurs in the direction of runoff</a:t>
            </a:r>
          </a:p>
          <a:p>
            <a:r>
              <a:rPr lang="en-US" dirty="0"/>
              <a:t>The increase in fluorine content of the shallow soil from top to bottom is a result of long-term leaching by rainfall</a:t>
            </a:r>
          </a:p>
          <a:p>
            <a:r>
              <a:rPr lang="en-US" dirty="0"/>
              <a:t>With increasing leaching time, the rate of release of fluorine and other ions decreased, and the pH value increased </a:t>
            </a:r>
          </a:p>
        </p:txBody>
      </p:sp>
    </p:spTree>
    <p:extLst>
      <p:ext uri="{BB962C8B-B14F-4D97-AF65-F5344CB8AC3E}">
        <p14:creationId xmlns:p14="http://schemas.microsoft.com/office/powerpoint/2010/main" val="133616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F1A6F-DA96-48B7-A94D-5544684ED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Shi, M., Gao, Z., Feng, J., Zhang, H., Cui, Y., Fang, S., &amp; Liu, J. (2019). Characteristics and effects of fluorine release from shallow high-fluoride soils. </a:t>
            </a:r>
            <a:r>
              <a:rPr lang="en-US" i="1" dirty="0"/>
              <a:t>Environmental Earth Sciences</a:t>
            </a:r>
            <a:r>
              <a:rPr lang="en-US" dirty="0"/>
              <a:t>, </a:t>
            </a:r>
            <a:r>
              <a:rPr lang="en-US" i="1" dirty="0"/>
              <a:t>78</a:t>
            </a:r>
            <a:r>
              <a:rPr lang="en-US" dirty="0"/>
              <a:t>(20). </a:t>
            </a:r>
            <a:r>
              <a:rPr lang="en-US" dirty="0" err="1"/>
              <a:t>doi</a:t>
            </a:r>
            <a:r>
              <a:rPr lang="en-US" dirty="0"/>
              <a:t>: 10.1007/s12665-019-8618-0</a:t>
            </a:r>
          </a:p>
        </p:txBody>
      </p:sp>
    </p:spTree>
    <p:extLst>
      <p:ext uri="{BB962C8B-B14F-4D97-AF65-F5344CB8AC3E}">
        <p14:creationId xmlns:p14="http://schemas.microsoft.com/office/powerpoint/2010/main" val="67018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F1A6F-DA96-48B7-A94D-5544684ED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Shallow groundwater is the main drinking source for humans</a:t>
            </a:r>
          </a:p>
          <a:p>
            <a:endParaRPr lang="en-US" dirty="0"/>
          </a:p>
          <a:p>
            <a:r>
              <a:rPr lang="en-US" dirty="0"/>
              <a:t>If there are high levels of fluorine in this shallow groundwater, the drinking water endemic fluorosis could affect the area</a:t>
            </a:r>
          </a:p>
          <a:p>
            <a:pPr lvl="1"/>
            <a:r>
              <a:rPr lang="en-US" dirty="0"/>
              <a:t>Fluorosis mainly damages dental and skeletal structures</a:t>
            </a:r>
          </a:p>
          <a:p>
            <a:endParaRPr lang="en-US" dirty="0"/>
          </a:p>
          <a:p>
            <a:r>
              <a:rPr lang="en-US" dirty="0"/>
              <a:t>With the decreasing groundwater level, leaching from rainfall will release large amounts of fluorine into the deep level aquifers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6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Gaomi</a:t>
            </a:r>
            <a:r>
              <a:rPr lang="en-US" dirty="0"/>
              <a:t>,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F1A6F-DA96-48B7-A94D-5544684ED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15465" cy="4667250"/>
          </a:xfrm>
        </p:spPr>
        <p:txBody>
          <a:bodyPr/>
          <a:lstStyle/>
          <a:p>
            <a:r>
              <a:rPr lang="en-US" dirty="0"/>
              <a:t>This area of China has been affected by fluorosis over the past two decades</a:t>
            </a:r>
          </a:p>
          <a:p>
            <a:r>
              <a:rPr lang="en-US" dirty="0"/>
              <a:t>Due to agriculture, local industry, and increased standard of living, the groundwater level has decreased</a:t>
            </a:r>
          </a:p>
          <a:p>
            <a:r>
              <a:rPr lang="en-US" dirty="0"/>
              <a:t>The source of the fluorine is not only chemical fertilizer, but its own fluorine-bearing minerals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FD281A-2861-45D4-92DC-31A9A98E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778" y="1825625"/>
            <a:ext cx="5661783" cy="45048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859E6844-1427-4607-A548-78F1C77C26B0}"/>
                  </a:ext>
                </a:extLst>
              </p14:cNvPr>
              <p14:cNvContentPartPr/>
              <p14:nvPr/>
            </p14:nvContentPartPr>
            <p14:xfrm>
              <a:off x="10669768" y="404594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9E6844-1427-4607-A548-78F1C77C26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07128" y="3983303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23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Soil Fluorine Release Experiment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78088-E5D0-4641-954B-CBDA9CDA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soil samples collected from </a:t>
            </a:r>
            <a:r>
              <a:rPr lang="en-US" dirty="0" err="1"/>
              <a:t>Gaomi</a:t>
            </a:r>
            <a:r>
              <a:rPr lang="en-US" dirty="0"/>
              <a:t>, China</a:t>
            </a:r>
          </a:p>
          <a:p>
            <a:r>
              <a:rPr lang="en-US" dirty="0"/>
              <a:t>The soil samples were air dried and sifted through 1 mm sieve</a:t>
            </a:r>
          </a:p>
          <a:p>
            <a:r>
              <a:rPr lang="en-US" dirty="0"/>
              <a:t>Twelve small 10 g samples were collected from each of the soil samples and placed into a bottle with 100 ml of distilled water</a:t>
            </a:r>
          </a:p>
          <a:p>
            <a:r>
              <a:rPr lang="en-US" dirty="0"/>
              <a:t>The bottles were put on a horizontal shaker at 200 rpm and the concentrations of fluorine ions was measured at specific time intervals</a:t>
            </a:r>
          </a:p>
          <a:p>
            <a:r>
              <a:rPr lang="en-US" dirty="0"/>
              <a:t>The fluorine in the soil and water are in equilibrium, if the desorption rate is higher than absorption, the fluorine is released</a:t>
            </a:r>
          </a:p>
        </p:txBody>
      </p:sp>
    </p:spTree>
    <p:extLst>
      <p:ext uri="{BB962C8B-B14F-4D97-AF65-F5344CB8AC3E}">
        <p14:creationId xmlns:p14="http://schemas.microsoft.com/office/powerpoint/2010/main" val="309059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B0E89012-24F3-4796-8FED-2F648B35C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247" y="735228"/>
            <a:ext cx="10541553" cy="55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4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Soil Column Leaching Experiment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78088-E5D0-4641-954B-CBDA9CDAF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1514" cy="4667250"/>
          </a:xfrm>
        </p:spPr>
        <p:txBody>
          <a:bodyPr>
            <a:normAutofit/>
          </a:bodyPr>
          <a:lstStyle/>
          <a:p>
            <a:r>
              <a:rPr lang="en-US" dirty="0"/>
              <a:t>The samples were set up as they were when collected in the field</a:t>
            </a:r>
          </a:p>
          <a:p>
            <a:r>
              <a:rPr lang="en-US" dirty="0"/>
              <a:t>The soil column was saturated with distilled water</a:t>
            </a:r>
          </a:p>
          <a:p>
            <a:r>
              <a:rPr lang="en-US" dirty="0"/>
              <a:t>The leachates were collected from each outlet according to specific time intervals</a:t>
            </a:r>
          </a:p>
          <a:p>
            <a:r>
              <a:rPr lang="en-US" dirty="0"/>
              <a:t>This experiment took place over 1046 hours.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96889F-1BF4-4A19-9DBF-09CDD309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880" y="1690688"/>
            <a:ext cx="5273331" cy="49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5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78088-E5D0-4641-954B-CBDA9CDA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experiments, the F</a:t>
            </a:r>
            <a:r>
              <a:rPr lang="en-US" baseline="30000" dirty="0"/>
              <a:t>- </a:t>
            </a:r>
            <a:r>
              <a:rPr lang="en-US" dirty="0"/>
              <a:t>concentrations were found by using an ion selective electrode</a:t>
            </a:r>
          </a:p>
          <a:p>
            <a:r>
              <a:rPr lang="en-US" dirty="0"/>
              <a:t>The pH of the leachate was measured by pH meters</a:t>
            </a:r>
          </a:p>
          <a:p>
            <a:r>
              <a:rPr lang="en-US" dirty="0"/>
              <a:t>The HCO</a:t>
            </a:r>
            <a:r>
              <a:rPr lang="en-US" baseline="-25000" dirty="0"/>
              <a:t>3</a:t>
            </a:r>
            <a:r>
              <a:rPr lang="en-US" baseline="30000" dirty="0"/>
              <a:t>- </a:t>
            </a:r>
            <a:r>
              <a:rPr lang="en-US" dirty="0"/>
              <a:t>concentration was measured by titration</a:t>
            </a:r>
          </a:p>
          <a:p>
            <a:r>
              <a:rPr lang="en-US" dirty="0"/>
              <a:t>The Ca</a:t>
            </a:r>
            <a:r>
              <a:rPr lang="en-US" baseline="30000" dirty="0"/>
              <a:t>2+ </a:t>
            </a:r>
            <a:r>
              <a:rPr lang="en-US" dirty="0"/>
              <a:t>and Mg</a:t>
            </a:r>
            <a:r>
              <a:rPr lang="en-US" baseline="30000" dirty="0"/>
              <a:t>2+ </a:t>
            </a:r>
            <a:r>
              <a:rPr lang="en-US" dirty="0"/>
              <a:t>concentrations were measured by using an atomic absorption spectrophotometer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2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 for Soil Fluorine Release Experiment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78088-E5D0-4641-954B-CBDA9CDAF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During the experiment, the desorption and absorption of fluorine alternated between the soil and distilled water, but ultimately the fluorine remained desorbed and released from the soil.</a:t>
            </a:r>
          </a:p>
          <a:p>
            <a:r>
              <a:rPr lang="en-US" dirty="0"/>
              <a:t>The amount of fluorine released increased from T</a:t>
            </a:r>
            <a:r>
              <a:rPr lang="en-US" baseline="-25000" dirty="0"/>
              <a:t>1</a:t>
            </a:r>
            <a:r>
              <a:rPr lang="en-US" dirty="0"/>
              <a:t>-T</a:t>
            </a:r>
            <a:r>
              <a:rPr lang="en-US" baseline="-25000" dirty="0"/>
              <a:t>5 </a:t>
            </a:r>
            <a:r>
              <a:rPr lang="en-US" dirty="0"/>
              <a:t>or increased with depth of soil from shallow to deep.</a:t>
            </a:r>
          </a:p>
          <a:p>
            <a:r>
              <a:rPr lang="en-US" dirty="0"/>
              <a:t>In this study, the deeper soils contained higher levels of calcareous minerals, which promotes more desorption of the fluorine</a:t>
            </a:r>
          </a:p>
        </p:txBody>
      </p:sp>
    </p:spTree>
    <p:extLst>
      <p:ext uri="{BB962C8B-B14F-4D97-AF65-F5344CB8AC3E}">
        <p14:creationId xmlns:p14="http://schemas.microsoft.com/office/powerpoint/2010/main" val="171208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AC6C-BD2B-47C1-AE8B-0F578D20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308BFB5D-D2D6-4393-8A1A-E006FBE08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821" y="1112109"/>
            <a:ext cx="9009850" cy="47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4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6386</TotalTime>
  <Words>531</Words>
  <Application>Microsoft Office PowerPoint</Application>
  <PresentationFormat>Custom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Characteristics and effects of fluorine release from shallow high-fluoride soils</vt:lpstr>
      <vt:lpstr>The Problem</vt:lpstr>
      <vt:lpstr>Gaomi, China</vt:lpstr>
      <vt:lpstr>Soil Fluorine Release Experiment</vt:lpstr>
      <vt:lpstr>PowerPoint Presentation</vt:lpstr>
      <vt:lpstr>Soil Column Leaching Experiment</vt:lpstr>
      <vt:lpstr>Measurements</vt:lpstr>
      <vt:lpstr>Results for Soil Fluorine Release Experiment</vt:lpstr>
      <vt:lpstr>PowerPoint Presentation</vt:lpstr>
      <vt:lpstr>Results for Soil Column Leaching Experiment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Ziemba, Kyle A</dc:creator>
  <cp:lastModifiedBy>Nelson</cp:lastModifiedBy>
  <cp:revision>1</cp:revision>
  <dcterms:created xsi:type="dcterms:W3CDTF">2019-12-06T15:09:02Z</dcterms:created>
  <dcterms:modified xsi:type="dcterms:W3CDTF">2019-12-11T18:36:34Z</dcterms:modified>
</cp:coreProperties>
</file>