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verage" panose="020B0604020202020204" charset="0"/>
      <p:regular r:id="rId16"/>
    </p:embeddedFont>
    <p:embeddedFont>
      <p:font typeface="Oswal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4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585ba813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f585ba813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585ba813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585ba813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20154726b_1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20154726b_1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20154726b_1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20154726b_1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20154726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20154726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f585ba81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f585ba81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0154726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0154726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585ba81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f585ba81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585ba81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f585ba81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585ba813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585ba813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f585ba813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f585ba813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f585ba813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f585ba813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7500" y="0"/>
            <a:ext cx="913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" name="Google Shape;57;p13"/>
          <p:cNvCxnSpPr/>
          <p:nvPr/>
        </p:nvCxnSpPr>
        <p:spPr>
          <a:xfrm>
            <a:off x="841350" y="460903"/>
            <a:ext cx="0" cy="4261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3"/>
          <p:cNvCxnSpPr/>
          <p:nvPr/>
        </p:nvCxnSpPr>
        <p:spPr>
          <a:xfrm>
            <a:off x="8337675" y="460903"/>
            <a:ext cx="0" cy="4261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/>
          <p:nvPr/>
        </p:nvSpPr>
        <p:spPr>
          <a:xfrm rot="-5400000">
            <a:off x="4327200" y="853550"/>
            <a:ext cx="483000" cy="427200"/>
          </a:xfrm>
          <a:prstGeom prst="hexagon">
            <a:avLst>
              <a:gd name="adj" fmla="val 28666"/>
              <a:gd name="vf" fmla="val 11547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Carbon Sequestration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Johnson, Clark</a:t>
            </a:r>
            <a:endParaRPr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Tavares, Chris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Distillation of a Liquified Gas Stream and Refrigerated Separation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55902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compression, cooling, and expansion air can be liquified and separated in a distillation column. Wheen refrigerated CO</a:t>
            </a:r>
            <a:r>
              <a:rPr lang="en" sz="1200" baseline="-25000">
                <a:solidFill>
                  <a:schemeClr val="dk1"/>
                </a:solidFill>
              </a:rPr>
              <a:t>2 </a:t>
            </a:r>
            <a:r>
              <a:rPr lang="en"/>
              <a:t>can be removed and stored.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900" y="1633347"/>
            <a:ext cx="4572001" cy="307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Associated Costs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methods are estimated to add about $0.03 per kWh (on the low end) to electric production.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U.S. house uses 1,000 kWh/month which equates to  $30/month added to electric bills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Increases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7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CO</a:t>
            </a:r>
            <a:r>
              <a:rPr lang="en" sz="1200" baseline="-25000">
                <a:solidFill>
                  <a:schemeClr val="dk1"/>
                </a:solidFill>
              </a:rPr>
              <a:t>2 </a:t>
            </a:r>
            <a:r>
              <a:rPr lang="en"/>
              <a:t>capture systems reduce CO</a:t>
            </a:r>
            <a:r>
              <a:rPr lang="en" sz="1200" baseline="-25000">
                <a:solidFill>
                  <a:schemeClr val="dk1"/>
                </a:solidFill>
              </a:rPr>
              <a:t>2 </a:t>
            </a:r>
            <a:r>
              <a:rPr lang="en"/>
              <a:t>emissions per kilowatt-hour by approximately 85-90%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cost of electricity production attributed to CO</a:t>
            </a:r>
            <a:r>
              <a:rPr lang="en" sz="1200" baseline="-25000">
                <a:solidFill>
                  <a:schemeClr val="dk1"/>
                </a:solidFill>
              </a:rPr>
              <a:t>2</a:t>
            </a:r>
            <a:r>
              <a:rPr lang="en"/>
              <a:t> capture increases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35-70% for a natural gas combined cycle plant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40-85% for a new pulverized coal plant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20-55% for an integrated gasification combined cycle plant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COE for fossil fuel plants with capture ranges from 43-86 US$ MWh- 1,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Compared to 31-61 US$ MWh-1 for similar plants without capture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Costs include CO2 compression but not transport and storage costs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Graphical Representation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475" y="1219500"/>
            <a:ext cx="64579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</a:t>
            </a:r>
            <a:r>
              <a:rPr lang="en" baseline="-25000"/>
              <a:t>2  </a:t>
            </a:r>
            <a:r>
              <a:rPr lang="en"/>
              <a:t>as a Byproduct</a:t>
            </a:r>
            <a:endParaRPr sz="290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Carbon dioxide is a byproduct of many industrial production lines including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Natural gas Production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Steel Production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Cement Production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Ammonia Production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Energy Production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Food/Alcohol Production (fermentation)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emitted through at multiple stages of production.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1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Chief Methods of CO</a:t>
            </a:r>
            <a:r>
              <a:rPr lang="en" baseline="-25000"/>
              <a:t>2</a:t>
            </a:r>
            <a:r>
              <a:rPr lang="en"/>
              <a:t> Capture and Storage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648425"/>
            <a:ext cx="8520600" cy="21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 Combustion Capture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Oxy-Fuel Combustion Capture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Pre-combustion Capture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Separation with Sorbents/Solvents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Separation with Membranes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Distillation of a Liquified Gas Stream and refrigerated separation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pathways of CO2 capture &amp; storage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665" y="1152478"/>
            <a:ext cx="6620681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Combustion Capture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7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Employed by most power plants in the United States in some fashion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Separates flue gases after combustion and before they are released into the ambient air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200" y="1291069"/>
            <a:ext cx="3955800" cy="293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505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Oxy-fuel Combustion Capture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pure oxygen for combustion rather than ambient air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Creates water and CO</a:t>
            </a:r>
            <a:r>
              <a:rPr lang="en" sz="1000"/>
              <a:t>2</a:t>
            </a:r>
            <a:r>
              <a:rPr lang="en"/>
              <a:t>  which is readily captured 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30650"/>
            <a:ext cx="4572000" cy="3077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Pre-Combustion Capture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a catalytic reactor to separate fuel components before combustion, creating low carbon or carbon free fuel (more hydrogen rich)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70125"/>
            <a:ext cx="4571999" cy="347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Separation with Sorbents/Solvents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Passing CO</a:t>
            </a:r>
            <a:r>
              <a:rPr lang="en" sz="1200" baseline="-25000">
                <a:solidFill>
                  <a:schemeClr val="dk1"/>
                </a:solidFill>
              </a:rPr>
              <a:t>2 </a:t>
            </a:r>
            <a:r>
              <a:rPr lang="en"/>
              <a:t>over a liquid absorbent or solid sorbent where the CO</a:t>
            </a:r>
            <a:r>
              <a:rPr lang="en" sz="1200" baseline="-25000">
                <a:solidFill>
                  <a:schemeClr val="dk1"/>
                </a:solidFill>
              </a:rPr>
              <a:t>2 </a:t>
            </a:r>
            <a:r>
              <a:rPr lang="en"/>
              <a:t>laden material is removed and then heated to release the CO</a:t>
            </a:r>
            <a:r>
              <a:rPr lang="en" sz="1200" baseline="-25000">
                <a:solidFill>
                  <a:schemeClr val="dk1"/>
                </a:solidFill>
              </a:rPr>
              <a:t>2</a:t>
            </a:r>
            <a:r>
              <a:rPr lang="en"/>
              <a:t> to be captured and removed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78264"/>
            <a:ext cx="4572000" cy="242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Separation with Membranes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Passing high pressure gas streams through a membrane (ceramic, metallic, etc.) which selectively allows certain gases to permeate (H</a:t>
            </a:r>
            <a:r>
              <a:rPr lang="en" sz="1200" baseline="-25000">
                <a:solidFill>
                  <a:schemeClr val="dk1"/>
                </a:solidFill>
              </a:rPr>
              <a:t>2</a:t>
            </a:r>
            <a:r>
              <a:rPr lang="en"/>
              <a:t> ,  O</a:t>
            </a:r>
            <a:r>
              <a:rPr lang="en" sz="1200" baseline="-25000">
                <a:solidFill>
                  <a:schemeClr val="dk1"/>
                </a:solidFill>
              </a:rPr>
              <a:t>2</a:t>
            </a:r>
            <a:r>
              <a:rPr lang="en"/>
              <a:t> ) while disallowing others (CO</a:t>
            </a:r>
            <a:r>
              <a:rPr lang="en" sz="1200" baseline="-25000">
                <a:solidFill>
                  <a:schemeClr val="dk1"/>
                </a:solidFill>
              </a:rPr>
              <a:t>2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17525"/>
            <a:ext cx="457200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On-screen Show (16:9)</PresentationFormat>
  <Paragraphs>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Average</vt:lpstr>
      <vt:lpstr>Arial</vt:lpstr>
      <vt:lpstr>Oswald</vt:lpstr>
      <vt:lpstr>Slate</vt:lpstr>
      <vt:lpstr>Carbon Sequestration</vt:lpstr>
      <vt:lpstr>CO2  as a Byproduct</vt:lpstr>
      <vt:lpstr>Chief Methods of CO2 Capture and Storage</vt:lpstr>
      <vt:lpstr>The pathways of CO2 capture &amp; storage </vt:lpstr>
      <vt:lpstr>Post Combustion Capture</vt:lpstr>
      <vt:lpstr>Oxy-fuel Combustion Capture</vt:lpstr>
      <vt:lpstr>Pre-Combustion Capture</vt:lpstr>
      <vt:lpstr>Separation with Sorbents/Solvents</vt:lpstr>
      <vt:lpstr>Separation with Membranes</vt:lpstr>
      <vt:lpstr>Distillation of a Liquified Gas Stream and Refrigerated Separation</vt:lpstr>
      <vt:lpstr>Associated Costs</vt:lpstr>
      <vt:lpstr>Cost Increases</vt:lpstr>
      <vt:lpstr>Graphical Representation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Sequestration</dc:title>
  <dc:creator>Nelson Eby</dc:creator>
  <cp:lastModifiedBy>Nelson Eby</cp:lastModifiedBy>
  <cp:revision>1</cp:revision>
  <dcterms:modified xsi:type="dcterms:W3CDTF">2020-03-28T19:03:15Z</dcterms:modified>
</cp:coreProperties>
</file>