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4D72-2889-4C0F-8B9C-6DFBE949B0F5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B243-332F-41F3-96B4-036FC0723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4D72-2889-4C0F-8B9C-6DFBE949B0F5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B243-332F-41F3-96B4-036FC0723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4D72-2889-4C0F-8B9C-6DFBE949B0F5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B243-332F-41F3-96B4-036FC0723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4D72-2889-4C0F-8B9C-6DFBE949B0F5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B243-332F-41F3-96B4-036FC0723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4D72-2889-4C0F-8B9C-6DFBE949B0F5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B243-332F-41F3-96B4-036FC0723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4D72-2889-4C0F-8B9C-6DFBE949B0F5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B243-332F-41F3-96B4-036FC0723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4D72-2889-4C0F-8B9C-6DFBE949B0F5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B243-332F-41F3-96B4-036FC0723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4D72-2889-4C0F-8B9C-6DFBE949B0F5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B243-332F-41F3-96B4-036FC0723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4D72-2889-4C0F-8B9C-6DFBE949B0F5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B243-332F-41F3-96B4-036FC0723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4D72-2889-4C0F-8B9C-6DFBE949B0F5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B243-332F-41F3-96B4-036FC0723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4D72-2889-4C0F-8B9C-6DFBE949B0F5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B243-332F-41F3-96B4-036FC0723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24D72-2889-4C0F-8B9C-6DFBE949B0F5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2B243-332F-41F3-96B4-036FC0723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71600" y="838200"/>
            <a:ext cx="45719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0311" y="2063045"/>
            <a:ext cx="32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377244" y="1349022"/>
            <a:ext cx="1518356" cy="10893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44133" y="1735667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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90600" y="6858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</a:t>
            </a:r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733800" y="762000"/>
          <a:ext cx="3449638" cy="762000"/>
        </p:xfrm>
        <a:graphic>
          <a:graphicData uri="http://schemas.openxmlformats.org/presentationml/2006/ole">
            <p:oleObj spid="_x0000_s1027" name="Equation" r:id="rId3" imgW="2070000" imgH="4572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810000" y="2133600"/>
          <a:ext cx="1204912" cy="655637"/>
        </p:xfrm>
        <a:graphic>
          <a:graphicData uri="http://schemas.openxmlformats.org/presentationml/2006/ole">
            <p:oleObj spid="_x0000_s1028" name="Equation" r:id="rId4" imgW="723600" imgH="393480" progId="Equation.3">
              <p:embed/>
            </p:oleObj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V="1">
            <a:off x="1371600" y="1676400"/>
            <a:ext cx="1518356" cy="10893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8600" y="152400"/>
            <a:ext cx="6565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a uniform charged line, the electric field can be calculated using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733800" y="1600200"/>
            <a:ext cx="3991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 from </a:t>
            </a:r>
            <a:r>
              <a:rPr lang="en-US" dirty="0" err="1" smtClean="0"/>
              <a:t>Guass’s</a:t>
            </a:r>
            <a:r>
              <a:rPr lang="en-US" dirty="0" smtClean="0"/>
              <a:t> law, it can be written as: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34290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Use </a:t>
            </a:r>
            <a:r>
              <a:rPr lang="en-US" dirty="0" err="1" smtClean="0"/>
              <a:t>matlab</a:t>
            </a:r>
            <a:r>
              <a:rPr lang="en-US" dirty="0" smtClean="0"/>
              <a:t> (or other methods) to </a:t>
            </a:r>
            <a:r>
              <a:rPr lang="en-US" dirty="0" smtClean="0"/>
              <a:t>calculate the E </a:t>
            </a:r>
            <a:r>
              <a:rPr lang="en-US" dirty="0" smtClean="0"/>
              <a:t>field </a:t>
            </a:r>
            <a:r>
              <a:rPr lang="en-US" dirty="0" smtClean="0"/>
              <a:t> </a:t>
            </a:r>
            <a:r>
              <a:rPr lang="en-US" dirty="0" smtClean="0"/>
              <a:t>using both methods and </a:t>
            </a:r>
            <a:r>
              <a:rPr lang="en-US" dirty="0" smtClean="0"/>
              <a:t>plot the E(d) curves.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81000" y="41910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Compare the E(d) curves, are they the same? Which region shows more difference, close to the line or far away from the line ?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676400" y="20574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31925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</TotalTime>
  <Words>81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Equation</vt:lpstr>
      <vt:lpstr>Slide 1</vt:lpstr>
      <vt:lpstr>Slide 2</vt:lpstr>
    </vt:vector>
  </TitlesOfParts>
  <Company>Umass Lowell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Xuejun Lu</dc:creator>
  <cp:lastModifiedBy>Xuejun Lu</cp:lastModifiedBy>
  <cp:revision>11</cp:revision>
  <dcterms:created xsi:type="dcterms:W3CDTF">2012-04-09T15:36:27Z</dcterms:created>
  <dcterms:modified xsi:type="dcterms:W3CDTF">2012-04-12T13:26:54Z</dcterms:modified>
</cp:coreProperties>
</file>