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04E5-DA17-477F-9EA2-9EF6E206E987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5483-B39B-4C1D-8704-9437A370C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8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04E5-DA17-477F-9EA2-9EF6E206E987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5483-B39B-4C1D-8704-9437A370C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366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04E5-DA17-477F-9EA2-9EF6E206E987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5483-B39B-4C1D-8704-9437A370C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4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04E5-DA17-477F-9EA2-9EF6E206E987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5483-B39B-4C1D-8704-9437A370C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04E5-DA17-477F-9EA2-9EF6E206E987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5483-B39B-4C1D-8704-9437A370C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9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04E5-DA17-477F-9EA2-9EF6E206E987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5483-B39B-4C1D-8704-9437A370C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7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04E5-DA17-477F-9EA2-9EF6E206E987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5483-B39B-4C1D-8704-9437A370C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13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04E5-DA17-477F-9EA2-9EF6E206E987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5483-B39B-4C1D-8704-9437A370C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3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04E5-DA17-477F-9EA2-9EF6E206E987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5483-B39B-4C1D-8704-9437A370C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4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04E5-DA17-477F-9EA2-9EF6E206E987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5483-B39B-4C1D-8704-9437A370C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53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104E5-DA17-477F-9EA2-9EF6E206E987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A5483-B39B-4C1D-8704-9437A370C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51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104E5-DA17-477F-9EA2-9EF6E206E987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A5483-B39B-4C1D-8704-9437A370CA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79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mY1pgKbr3I" TargetMode="External"/><Relationship Id="rId2" Type="http://schemas.openxmlformats.org/officeDocument/2006/relationships/hyperlink" Target="http://www.youtube.com/watch?v=QoV_TL0IDG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tI6mdx3s0z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 Distribution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2060848"/>
            <a:ext cx="7848872" cy="3384376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hlinkClick r:id="rId2"/>
              </a:rPr>
              <a:t>Http://www.youtube.com/watch?v=QoV_TL0IDGA</a:t>
            </a:r>
            <a:r>
              <a:rPr lang="zh-CN" altLang="en-US" sz="2400" dirty="0" smtClean="0"/>
              <a:t> </a:t>
            </a:r>
            <a:endParaRPr lang="en-US" altLang="zh-CN" sz="2400" dirty="0" smtClean="0"/>
          </a:p>
          <a:p>
            <a:pPr algn="l"/>
            <a:r>
              <a:rPr lang="en-US" sz="2400" dirty="0" smtClean="0"/>
              <a:t>(critical value comparison, t dis &amp; normal)</a:t>
            </a:r>
          </a:p>
          <a:p>
            <a:pPr algn="l"/>
            <a:r>
              <a:rPr lang="en-US" sz="2400" dirty="0" smtClean="0">
                <a:hlinkClick r:id="rId3"/>
              </a:rPr>
              <a:t>http://www.youtube.com/watch?v=omY1pgKbr3I</a:t>
            </a:r>
            <a:r>
              <a:rPr lang="en-US" sz="2400" dirty="0" smtClean="0"/>
              <a:t> </a:t>
            </a:r>
          </a:p>
          <a:p>
            <a:pPr algn="l"/>
            <a:r>
              <a:rPr lang="en-US" sz="2400" dirty="0" smtClean="0"/>
              <a:t>(How to read Table)</a:t>
            </a:r>
          </a:p>
          <a:p>
            <a:pPr algn="l"/>
            <a:r>
              <a:rPr lang="en-US" sz="2400" dirty="0" smtClean="0">
                <a:hlinkClick r:id="rId4"/>
              </a:rPr>
              <a:t>http://www.youtube.com/watch?v=tI6mdx3s0zk</a:t>
            </a:r>
            <a:r>
              <a:rPr lang="en-US" sz="2400" dirty="0" smtClean="0"/>
              <a:t> </a:t>
            </a:r>
          </a:p>
          <a:p>
            <a:pPr algn="l"/>
            <a:r>
              <a:rPr lang="en-US" sz="2400" dirty="0" smtClean="0"/>
              <a:t>(using table find p-value)</a:t>
            </a:r>
          </a:p>
          <a:p>
            <a:pPr algn="l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67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 Distribution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Distribution</dc:title>
  <dc:creator>Li</dc:creator>
  <cp:lastModifiedBy>Li</cp:lastModifiedBy>
  <cp:revision>8</cp:revision>
  <dcterms:created xsi:type="dcterms:W3CDTF">2014-04-14T15:21:04Z</dcterms:created>
  <dcterms:modified xsi:type="dcterms:W3CDTF">2014-04-14T16:44:05Z</dcterms:modified>
</cp:coreProperties>
</file>