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1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5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4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6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6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0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6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1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7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28CAB-1D56-4559-9B68-1386F4221983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0954-7B42-4C79-96DD-4D922BD1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9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UoVftXvjiQ" TargetMode="External"/><Relationship Id="rId2" Type="http://schemas.openxmlformats.org/officeDocument/2006/relationships/hyperlink" Target="http://www.youtube.com/watch?v=QUQ6YppWCe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kO8t_q-AXHE" TargetMode="External"/><Relationship Id="rId5" Type="http://schemas.openxmlformats.org/officeDocument/2006/relationships/hyperlink" Target="http://www.youtube.com/watch?v=XdZ7BRqznSA" TargetMode="External"/><Relationship Id="rId4" Type="http://schemas.openxmlformats.org/officeDocument/2006/relationships/hyperlink" Target="http://www.youtube.com/watch?v=fFnOD7KBSb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609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ANOVA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305800" cy="5105400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www.youtube.com/watch?v=QUQ6YppWCeg</a:t>
            </a:r>
            <a:r>
              <a:rPr lang="en-US" sz="2400" dirty="0" smtClean="0"/>
              <a:t> </a:t>
            </a:r>
          </a:p>
          <a:p>
            <a:r>
              <a:rPr lang="en-US" sz="2400" smtClean="0"/>
              <a:t>(</a:t>
            </a:r>
            <a:r>
              <a:rPr lang="en-US" sz="2400" dirty="0" smtClean="0"/>
              <a:t>Introduction) </a:t>
            </a:r>
          </a:p>
          <a:p>
            <a:r>
              <a:rPr lang="en-US" sz="2400" dirty="0" smtClean="0"/>
              <a:t>(</a:t>
            </a:r>
            <a:r>
              <a:rPr lang="en-US" sz="2400" dirty="0" smtClean="0">
                <a:hlinkClick r:id="rId3"/>
              </a:rPr>
              <a:t>http://www.youtube.com/watch?v=WUoVftXvjiQ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(one example)</a:t>
            </a:r>
          </a:p>
          <a:p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www.youtube.com/watch?v=fFnOD7KBSbw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(formula)</a:t>
            </a:r>
          </a:p>
          <a:p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www.youtube.com/watch?v=XdZ7BRqznSA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(find P-value)</a:t>
            </a:r>
          </a:p>
          <a:p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www.youtube.com/watch?v=kO8t_q-AXHE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(C. Interval)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14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ANOVA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25</dc:title>
  <dc:creator>Anzhi Li</dc:creator>
  <cp:lastModifiedBy>Anzhi Li</cp:lastModifiedBy>
  <cp:revision>9</cp:revision>
  <dcterms:created xsi:type="dcterms:W3CDTF">2014-04-16T20:47:09Z</dcterms:created>
  <dcterms:modified xsi:type="dcterms:W3CDTF">2015-11-18T21:21:37Z</dcterms:modified>
</cp:coreProperties>
</file>