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4"/>
  </p:sldMasterIdLst>
  <p:sldIdLst>
    <p:sldId id="256" r:id="rId5"/>
    <p:sldId id="257" r:id="rId6"/>
    <p:sldId id="258" r:id="rId7"/>
    <p:sldId id="260" r:id="rId8"/>
    <p:sldId id="259" r:id="rId9"/>
    <p:sldId id="261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BFAECB-5BCE-42B5-B8DD-8A3759CF4AEF}" v="10" dt="2019-12-06T02:27:10.8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04" d="100"/>
          <a:sy n="104" d="100"/>
        </p:scale>
        <p:origin x="-255" y="-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omthakham, Joseph" userId="1afbb96e-d735-44d4-a41e-f2e1386c61a6" providerId="ADAL" clId="{B956767F-7C40-CE43-847F-B18E5C946C78}"/>
    <pc:docChg chg="custSel modSld">
      <pc:chgData name="Chomthakham, Joseph" userId="1afbb96e-d735-44d4-a41e-f2e1386c61a6" providerId="ADAL" clId="{B956767F-7C40-CE43-847F-B18E5C946C78}" dt="2019-12-06T16:18:14.187" v="23" actId="21"/>
      <pc:docMkLst>
        <pc:docMk/>
      </pc:docMkLst>
      <pc:sldChg chg="modSp">
        <pc:chgData name="Chomthakham, Joseph" userId="1afbb96e-d735-44d4-a41e-f2e1386c61a6" providerId="ADAL" clId="{B956767F-7C40-CE43-847F-B18E5C946C78}" dt="2019-12-06T16:00:31.403" v="0" actId="1076"/>
        <pc:sldMkLst>
          <pc:docMk/>
          <pc:sldMk cId="3184695698" sldId="256"/>
        </pc:sldMkLst>
        <pc:picChg chg="mod">
          <ac:chgData name="Chomthakham, Joseph" userId="1afbb96e-d735-44d4-a41e-f2e1386c61a6" providerId="ADAL" clId="{B956767F-7C40-CE43-847F-B18E5C946C78}" dt="2019-12-06T16:00:31.403" v="0" actId="1076"/>
          <ac:picMkLst>
            <pc:docMk/>
            <pc:sldMk cId="3184695698" sldId="256"/>
            <ac:picMk id="1028" creationId="{F38C83FD-6BC6-44D7-BA79-72553BF69D51}"/>
          </ac:picMkLst>
        </pc:picChg>
      </pc:sldChg>
      <pc:sldChg chg="addSp delSp modSp">
        <pc:chgData name="Chomthakham, Joseph" userId="1afbb96e-d735-44d4-a41e-f2e1386c61a6" providerId="ADAL" clId="{B956767F-7C40-CE43-847F-B18E5C946C78}" dt="2019-12-06T16:18:14.187" v="23" actId="21"/>
        <pc:sldMkLst>
          <pc:docMk/>
          <pc:sldMk cId="1988266911" sldId="257"/>
        </pc:sldMkLst>
        <pc:spChg chg="mod">
          <ac:chgData name="Chomthakham, Joseph" userId="1afbb96e-d735-44d4-a41e-f2e1386c61a6" providerId="ADAL" clId="{B956767F-7C40-CE43-847F-B18E5C946C78}" dt="2019-12-06T16:12:53.164" v="18" actId="1076"/>
          <ac:spMkLst>
            <pc:docMk/>
            <pc:sldMk cId="1988266911" sldId="257"/>
            <ac:spMk id="4" creationId="{8B87A403-5EAA-4C2D-9C47-22C67826CB43}"/>
          </ac:spMkLst>
        </pc:spChg>
        <pc:spChg chg="del mod">
          <ac:chgData name="Chomthakham, Joseph" userId="1afbb96e-d735-44d4-a41e-f2e1386c61a6" providerId="ADAL" clId="{B956767F-7C40-CE43-847F-B18E5C946C78}" dt="2019-12-06T16:18:10.223" v="22" actId="21"/>
          <ac:spMkLst>
            <pc:docMk/>
            <pc:sldMk cId="1988266911" sldId="257"/>
            <ac:spMk id="5" creationId="{21D0792B-3241-45A3-BFF2-811EE488EBF9}"/>
          </ac:spMkLst>
        </pc:spChg>
        <pc:spChg chg="add del mod">
          <ac:chgData name="Chomthakham, Joseph" userId="1afbb96e-d735-44d4-a41e-f2e1386c61a6" providerId="ADAL" clId="{B956767F-7C40-CE43-847F-B18E5C946C78}" dt="2019-12-06T16:18:14.187" v="23" actId="21"/>
          <ac:spMkLst>
            <pc:docMk/>
            <pc:sldMk cId="1988266911" sldId="257"/>
            <ac:spMk id="7" creationId="{19E766EF-0679-E741-BB9C-E08D2CD6ED22}"/>
          </ac:spMkLst>
        </pc:spChg>
        <pc:spChg chg="add del">
          <ac:chgData name="Chomthakham, Joseph" userId="1afbb96e-d735-44d4-a41e-f2e1386c61a6" providerId="ADAL" clId="{B956767F-7C40-CE43-847F-B18E5C946C78}" dt="2019-12-06T16:17:53.352" v="20" actId="21"/>
          <ac:spMkLst>
            <pc:docMk/>
            <pc:sldMk cId="1988266911" sldId="257"/>
            <ac:spMk id="8" creationId="{4EA5357F-18B7-2847-A58E-0EF276DE94A4}"/>
          </ac:spMkLst>
        </pc:spChg>
      </pc:sldChg>
    </pc:docChg>
  </pc:docChgLst>
  <pc:docChgLst>
    <pc:chgData name="Chomthakham, Joseph" userId="1afbb96e-d735-44d4-a41e-f2e1386c61a6" providerId="ADAL" clId="{62BFAECB-5BCE-42B5-B8DD-8A3759CF4AEF}"/>
    <pc:docChg chg="custSel addSld modSld">
      <pc:chgData name="Chomthakham, Joseph" userId="1afbb96e-d735-44d4-a41e-f2e1386c61a6" providerId="ADAL" clId="{62BFAECB-5BCE-42B5-B8DD-8A3759CF4AEF}" dt="2019-12-06T07:21:11.991" v="86" actId="115"/>
      <pc:docMkLst>
        <pc:docMk/>
      </pc:docMkLst>
      <pc:sldChg chg="modSp">
        <pc:chgData name="Chomthakham, Joseph" userId="1afbb96e-d735-44d4-a41e-f2e1386c61a6" providerId="ADAL" clId="{62BFAECB-5BCE-42B5-B8DD-8A3759CF4AEF}" dt="2019-12-06T07:21:11.991" v="86" actId="115"/>
        <pc:sldMkLst>
          <pc:docMk/>
          <pc:sldMk cId="1988266911" sldId="257"/>
        </pc:sldMkLst>
        <pc:spChg chg="mod">
          <ac:chgData name="Chomthakham, Joseph" userId="1afbb96e-d735-44d4-a41e-f2e1386c61a6" providerId="ADAL" clId="{62BFAECB-5BCE-42B5-B8DD-8A3759CF4AEF}" dt="2019-12-06T07:21:11.991" v="86" actId="115"/>
          <ac:spMkLst>
            <pc:docMk/>
            <pc:sldMk cId="1988266911" sldId="257"/>
            <ac:spMk id="4" creationId="{8B87A403-5EAA-4C2D-9C47-22C67826CB43}"/>
          </ac:spMkLst>
        </pc:spChg>
      </pc:sldChg>
      <pc:sldChg chg="modSp">
        <pc:chgData name="Chomthakham, Joseph" userId="1afbb96e-d735-44d4-a41e-f2e1386c61a6" providerId="ADAL" clId="{62BFAECB-5BCE-42B5-B8DD-8A3759CF4AEF}" dt="2019-12-06T02:18:29.029" v="74" actId="20577"/>
        <pc:sldMkLst>
          <pc:docMk/>
          <pc:sldMk cId="3647581287" sldId="258"/>
        </pc:sldMkLst>
        <pc:spChg chg="mod">
          <ac:chgData name="Chomthakham, Joseph" userId="1afbb96e-d735-44d4-a41e-f2e1386c61a6" providerId="ADAL" clId="{62BFAECB-5BCE-42B5-B8DD-8A3759CF4AEF}" dt="2019-12-06T02:18:29.029" v="74" actId="20577"/>
          <ac:spMkLst>
            <pc:docMk/>
            <pc:sldMk cId="3647581287" sldId="258"/>
            <ac:spMk id="5" creationId="{A5CCCB2F-2064-4E8C-B5D0-0EDB2EAA66E9}"/>
          </ac:spMkLst>
        </pc:spChg>
      </pc:sldChg>
      <pc:sldChg chg="addSp modSp">
        <pc:chgData name="Chomthakham, Joseph" userId="1afbb96e-d735-44d4-a41e-f2e1386c61a6" providerId="ADAL" clId="{62BFAECB-5BCE-42B5-B8DD-8A3759CF4AEF}" dt="2019-12-05T22:48:51.778" v="5" actId="20577"/>
        <pc:sldMkLst>
          <pc:docMk/>
          <pc:sldMk cId="2998432644" sldId="259"/>
        </pc:sldMkLst>
        <pc:spChg chg="mod">
          <ac:chgData name="Chomthakham, Joseph" userId="1afbb96e-d735-44d4-a41e-f2e1386c61a6" providerId="ADAL" clId="{62BFAECB-5BCE-42B5-B8DD-8A3759CF4AEF}" dt="2019-12-05T22:48:51.778" v="5" actId="20577"/>
          <ac:spMkLst>
            <pc:docMk/>
            <pc:sldMk cId="2998432644" sldId="259"/>
            <ac:spMk id="3" creationId="{AD916E3E-1084-472A-AE2C-6EC9EF580601}"/>
          </ac:spMkLst>
        </pc:spChg>
        <pc:picChg chg="mod">
          <ac:chgData name="Chomthakham, Joseph" userId="1afbb96e-d735-44d4-a41e-f2e1386c61a6" providerId="ADAL" clId="{62BFAECB-5BCE-42B5-B8DD-8A3759CF4AEF}" dt="2019-12-05T22:48:47.448" v="4" actId="1076"/>
          <ac:picMkLst>
            <pc:docMk/>
            <pc:sldMk cId="2998432644" sldId="259"/>
            <ac:picMk id="4098" creationId="{4996292D-2CC2-4546-8431-B84E3EB0F8D0}"/>
          </ac:picMkLst>
        </pc:picChg>
        <pc:picChg chg="add mod">
          <ac:chgData name="Chomthakham, Joseph" userId="1afbb96e-d735-44d4-a41e-f2e1386c61a6" providerId="ADAL" clId="{62BFAECB-5BCE-42B5-B8DD-8A3759CF4AEF}" dt="2019-12-05T22:48:40.311" v="2" actId="1076"/>
          <ac:picMkLst>
            <pc:docMk/>
            <pc:sldMk cId="2998432644" sldId="259"/>
            <ac:picMk id="4100" creationId="{569F916A-5722-42CC-9053-2573E88A5DC3}"/>
          </ac:picMkLst>
        </pc:picChg>
      </pc:sldChg>
      <pc:sldChg chg="modSp">
        <pc:chgData name="Chomthakham, Joseph" userId="1afbb96e-d735-44d4-a41e-f2e1386c61a6" providerId="ADAL" clId="{62BFAECB-5BCE-42B5-B8DD-8A3759CF4AEF}" dt="2019-12-05T22:50:20.136" v="8" actId="20577"/>
        <pc:sldMkLst>
          <pc:docMk/>
          <pc:sldMk cId="1602410307" sldId="260"/>
        </pc:sldMkLst>
        <pc:spChg chg="mod">
          <ac:chgData name="Chomthakham, Joseph" userId="1afbb96e-d735-44d4-a41e-f2e1386c61a6" providerId="ADAL" clId="{62BFAECB-5BCE-42B5-B8DD-8A3759CF4AEF}" dt="2019-12-05T22:50:20.136" v="8" actId="20577"/>
          <ac:spMkLst>
            <pc:docMk/>
            <pc:sldMk cId="1602410307" sldId="260"/>
            <ac:spMk id="3" creationId="{8A661542-5C3E-476A-AF2E-3D30D58BED4B}"/>
          </ac:spMkLst>
        </pc:spChg>
      </pc:sldChg>
      <pc:sldChg chg="modSp add">
        <pc:chgData name="Chomthakham, Joseph" userId="1afbb96e-d735-44d4-a41e-f2e1386c61a6" providerId="ADAL" clId="{62BFAECB-5BCE-42B5-B8DD-8A3759CF4AEF}" dt="2019-12-06T02:27:13.150" v="80" actId="20577"/>
        <pc:sldMkLst>
          <pc:docMk/>
          <pc:sldMk cId="4005970656" sldId="261"/>
        </pc:sldMkLst>
        <pc:spChg chg="mod">
          <ac:chgData name="Chomthakham, Joseph" userId="1afbb96e-d735-44d4-a41e-f2e1386c61a6" providerId="ADAL" clId="{62BFAECB-5BCE-42B5-B8DD-8A3759CF4AEF}" dt="2019-12-05T23:33:27.947" v="73" actId="20577"/>
          <ac:spMkLst>
            <pc:docMk/>
            <pc:sldMk cId="4005970656" sldId="261"/>
            <ac:spMk id="2" creationId="{A8B6901C-DC6D-43A7-9D60-F6C0951DCFF4}"/>
          </ac:spMkLst>
        </pc:spChg>
        <pc:spChg chg="mod">
          <ac:chgData name="Chomthakham, Joseph" userId="1afbb96e-d735-44d4-a41e-f2e1386c61a6" providerId="ADAL" clId="{62BFAECB-5BCE-42B5-B8DD-8A3759CF4AEF}" dt="2019-12-06T02:27:13.150" v="80" actId="20577"/>
          <ac:spMkLst>
            <pc:docMk/>
            <pc:sldMk cId="4005970656" sldId="261"/>
            <ac:spMk id="3" creationId="{0ED9C009-B174-4AD7-B88F-3128BF65CF6F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47150-D949-4B04-A38B-D99783441C98}" type="datetimeFigureOut">
              <a:rPr lang="en-US" smtClean="0"/>
              <a:t>12/06/2019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89628-3D5A-46A1-8B6F-7B1471788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219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47150-D949-4B04-A38B-D99783441C98}" type="datetimeFigureOut">
              <a:rPr lang="en-US" smtClean="0"/>
              <a:t>12/06/2019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89628-3D5A-46A1-8B6F-7B1471788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091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47150-D949-4B04-A38B-D99783441C98}" type="datetimeFigureOut">
              <a:rPr lang="en-US" smtClean="0"/>
              <a:t>12/06/2019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89628-3D5A-46A1-8B6F-7B1471788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8100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47150-D949-4B04-A38B-D99783441C98}" type="datetimeFigureOut">
              <a:rPr lang="en-US" smtClean="0"/>
              <a:t>12/06/2019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89628-3D5A-46A1-8B6F-7B1471788A3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806185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47150-D949-4B04-A38B-D99783441C98}" type="datetimeFigureOut">
              <a:rPr lang="en-US" smtClean="0"/>
              <a:t>12/06/2019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89628-3D5A-46A1-8B6F-7B1471788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8423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47150-D949-4B04-A38B-D99783441C98}" type="datetimeFigureOut">
              <a:rPr lang="en-US" smtClean="0"/>
              <a:t>12/06/2019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89628-3D5A-46A1-8B6F-7B1471788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9342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47150-D949-4B04-A38B-D99783441C98}" type="datetimeFigureOut">
              <a:rPr lang="en-US" smtClean="0"/>
              <a:t>12/06/2019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89628-3D5A-46A1-8B6F-7B1471788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1490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47150-D949-4B04-A38B-D99783441C98}" type="datetimeFigureOut">
              <a:rPr lang="en-US" smtClean="0"/>
              <a:t>12/06/2019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89628-3D5A-46A1-8B6F-7B1471788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9938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47150-D949-4B04-A38B-D99783441C98}" type="datetimeFigureOut">
              <a:rPr lang="en-US" smtClean="0"/>
              <a:t>12/06/2019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89628-3D5A-46A1-8B6F-7B1471788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338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47150-D949-4B04-A38B-D99783441C98}" type="datetimeFigureOut">
              <a:rPr lang="en-US" smtClean="0"/>
              <a:t>12/06/2019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89628-3D5A-46A1-8B6F-7B1471788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349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47150-D949-4B04-A38B-D99783441C98}" type="datetimeFigureOut">
              <a:rPr lang="en-US" smtClean="0"/>
              <a:t>12/06/2019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89628-3D5A-46A1-8B6F-7B1471788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012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47150-D949-4B04-A38B-D99783441C98}" type="datetimeFigureOut">
              <a:rPr lang="en-US" smtClean="0"/>
              <a:t>12/06/2019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89628-3D5A-46A1-8B6F-7B1471788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763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47150-D949-4B04-A38B-D99783441C98}" type="datetimeFigureOut">
              <a:rPr lang="en-US" smtClean="0"/>
              <a:t>12/06/2019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89628-3D5A-46A1-8B6F-7B1471788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472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47150-D949-4B04-A38B-D99783441C98}" type="datetimeFigureOut">
              <a:rPr lang="en-US" smtClean="0"/>
              <a:t>12/06/2019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89628-3D5A-46A1-8B6F-7B1471788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937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47150-D949-4B04-A38B-D99783441C98}" type="datetimeFigureOut">
              <a:rPr lang="en-US" smtClean="0"/>
              <a:t>12/06/2019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89628-3D5A-46A1-8B6F-7B1471788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115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47150-D949-4B04-A38B-D99783441C98}" type="datetimeFigureOut">
              <a:rPr lang="en-US" smtClean="0"/>
              <a:t>12/06/2019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89628-3D5A-46A1-8B6F-7B1471788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772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47150-D949-4B04-A38B-D99783441C98}" type="datetimeFigureOut">
              <a:rPr lang="en-US" smtClean="0"/>
              <a:t>12/06/2019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89628-3D5A-46A1-8B6F-7B1471788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056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8C47150-D949-4B04-A38B-D99783441C98}" type="datetimeFigureOut">
              <a:rPr lang="en-US" smtClean="0"/>
              <a:t>12/06/2019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89628-3D5A-46A1-8B6F-7B1471788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5213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geology.com/minerals/titanite.shtml" TargetMode="External"/><Relationship Id="rId2" Type="http://schemas.openxmlformats.org/officeDocument/2006/relationships/hyperlink" Target="http://www.webmineral.com/data/Titanite.shtml#.XemB4uhKiUk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E860FA-1191-4947-8B1B-862793DEE2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Titanite 	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B962838-72F8-4B9B-9BB1-F65A745A83C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Joseph Chomthakham</a:t>
            </a:r>
          </a:p>
        </p:txBody>
      </p:sp>
      <p:pic>
        <p:nvPicPr>
          <p:cNvPr id="1028" name="Picture 4" descr="Image result for titanite">
            <a:extLst>
              <a:ext uri="{FF2B5EF4-FFF2-40B4-BE49-F238E27FC236}">
                <a16:creationId xmlns:a16="http://schemas.microsoft.com/office/drawing/2014/main" xmlns="" id="{F38C83FD-6BC6-44D7-BA79-72553BF69D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122" y="3112590"/>
            <a:ext cx="3619500" cy="330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titanite">
            <a:extLst>
              <a:ext uri="{FF2B5EF4-FFF2-40B4-BE49-F238E27FC236}">
                <a16:creationId xmlns:a16="http://schemas.microsoft.com/office/drawing/2014/main" xmlns="" id="{A490305A-F841-49BC-9007-6117565F3C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594" y="1371874"/>
            <a:ext cx="209550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titanite">
            <a:extLst>
              <a:ext uri="{FF2B5EF4-FFF2-40B4-BE49-F238E27FC236}">
                <a16:creationId xmlns:a16="http://schemas.microsoft.com/office/drawing/2014/main" xmlns="" id="{A388F8AC-EBDB-4C52-85F6-61565207FF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784" y="250882"/>
            <a:ext cx="3197290" cy="2541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4695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4E560C-3A77-4F5F-81CA-BEA9D6F12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Characteristics</a:t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B87A403-5EAA-4C2D-9C47-22C67826CB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7162" y="1470270"/>
            <a:ext cx="4396339" cy="464565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Chemical Formula: </a:t>
            </a:r>
            <a:r>
              <a:rPr lang="en-US" dirty="0" err="1"/>
              <a:t>CaTi</a:t>
            </a:r>
            <a:r>
              <a:rPr lang="en-US" dirty="0"/>
              <a:t>(SiO4)O</a:t>
            </a:r>
          </a:p>
          <a:p>
            <a:r>
              <a:rPr lang="en-US" u="sng" dirty="0" err="1"/>
              <a:t>Lustre</a:t>
            </a:r>
            <a:r>
              <a:rPr lang="en-US" u="sng" dirty="0"/>
              <a:t>: Resinous, Adamantine (high RI like diamond)</a:t>
            </a:r>
          </a:p>
          <a:p>
            <a:r>
              <a:rPr lang="en-US" u="sng" dirty="0"/>
              <a:t>Hardness: 5 – 5.5 (apatite)</a:t>
            </a:r>
          </a:p>
          <a:p>
            <a:r>
              <a:rPr lang="en-US" u="sng" dirty="0"/>
              <a:t>Tenacity: Brittle</a:t>
            </a:r>
          </a:p>
          <a:p>
            <a:r>
              <a:rPr lang="en-US" dirty="0"/>
              <a:t>Crystal system: Monoclinic</a:t>
            </a:r>
          </a:p>
          <a:p>
            <a:r>
              <a:rPr lang="en-US" dirty="0"/>
              <a:t>Nesosilicate</a:t>
            </a:r>
          </a:p>
          <a:p>
            <a:r>
              <a:rPr lang="en-US" dirty="0"/>
              <a:t>Streak: White</a:t>
            </a:r>
          </a:p>
          <a:p>
            <a:r>
              <a:rPr lang="en-US" u="sng" dirty="0"/>
              <a:t>Refractive index: 1.843 – 2.110 (higher than diamond)</a:t>
            </a:r>
          </a:p>
          <a:p>
            <a:r>
              <a:rPr lang="en-US" dirty="0"/>
              <a:t>Optical type: Biaxial</a:t>
            </a:r>
          </a:p>
          <a:p>
            <a:r>
              <a:rPr lang="en-US" dirty="0"/>
              <a:t>Specific gravity: 3.48 – 3.60</a:t>
            </a:r>
          </a:p>
          <a:p>
            <a:r>
              <a:rPr lang="en-US" dirty="0"/>
              <a:t>Pleochroic</a:t>
            </a:r>
          </a:p>
          <a:p>
            <a:endParaRPr lang="en-US" dirty="0"/>
          </a:p>
        </p:txBody>
      </p:sp>
      <p:pic>
        <p:nvPicPr>
          <p:cNvPr id="2056" name="Picture 8" descr="Image result for titanite raw">
            <a:extLst>
              <a:ext uri="{FF2B5EF4-FFF2-40B4-BE49-F238E27FC236}">
                <a16:creationId xmlns:a16="http://schemas.microsoft.com/office/drawing/2014/main" xmlns="" id="{F4CD3174-4FB6-4629-976F-ED60CE1DD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556" y="3715604"/>
            <a:ext cx="2808214" cy="245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 result for titanite raw">
            <a:extLst>
              <a:ext uri="{FF2B5EF4-FFF2-40B4-BE49-F238E27FC236}">
                <a16:creationId xmlns:a16="http://schemas.microsoft.com/office/drawing/2014/main" xmlns="" id="{14624342-CAD3-40AB-A83C-B065F48D8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6874" y="1749447"/>
            <a:ext cx="2069015" cy="1613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8266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A5CCCB2F-2064-4E8C-B5D0-0EDB2EAA6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Geological Occurrences	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A68683B-C271-4DF1-803C-FEC87C040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420331"/>
            <a:ext cx="6669088" cy="4524051"/>
          </a:xfrm>
        </p:spPr>
        <p:txBody>
          <a:bodyPr>
            <a:normAutofit/>
          </a:bodyPr>
          <a:lstStyle/>
          <a:p>
            <a:r>
              <a:rPr lang="en-US" dirty="0"/>
              <a:t>Rare titanium mineral found in granitic(igneous) and calcium-rich metamorphic rocks</a:t>
            </a:r>
          </a:p>
          <a:p>
            <a:endParaRPr lang="en-US" dirty="0"/>
          </a:p>
          <a:p>
            <a:r>
              <a:rPr lang="en-US" dirty="0"/>
              <a:t>Minor ore to titanium</a:t>
            </a:r>
          </a:p>
          <a:p>
            <a:endParaRPr lang="en-US" dirty="0"/>
          </a:p>
          <a:p>
            <a:r>
              <a:rPr lang="en-US" dirty="0"/>
              <a:t>Accessory mineral to granite, granodiorite, diorite, syenite, nepheline syenite</a:t>
            </a:r>
          </a:p>
          <a:p>
            <a:endParaRPr lang="en-US" dirty="0"/>
          </a:p>
          <a:p>
            <a:r>
              <a:rPr lang="en-US" dirty="0"/>
              <a:t>Can be found in marble, calcium rich Gneiss, and schist.</a:t>
            </a:r>
          </a:p>
          <a:p>
            <a:endParaRPr lang="en-US" dirty="0"/>
          </a:p>
        </p:txBody>
      </p:sp>
      <p:pic>
        <p:nvPicPr>
          <p:cNvPr id="3074" name="Picture 2" descr="titanite crystal">
            <a:extLst>
              <a:ext uri="{FF2B5EF4-FFF2-40B4-BE49-F238E27FC236}">
                <a16:creationId xmlns:a16="http://schemas.microsoft.com/office/drawing/2014/main" xmlns="" id="{45148694-669E-464F-A93E-AC1F226290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7304" y="1853248"/>
            <a:ext cx="4006116" cy="3658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7581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6BDEB4-5744-44B7-A618-F50A3FDA4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Locations: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661542-5C3E-476A-AF2E-3D30D58BED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3" y="2052918"/>
            <a:ext cx="2349014" cy="4195481"/>
          </a:xfrm>
        </p:spPr>
        <p:txBody>
          <a:bodyPr/>
          <a:lstStyle/>
          <a:p>
            <a:r>
              <a:rPr lang="en-US" dirty="0"/>
              <a:t>Can be mostly found in:</a:t>
            </a:r>
          </a:p>
          <a:p>
            <a:pPr marL="0" indent="0">
              <a:buNone/>
            </a:pPr>
            <a:r>
              <a:rPr lang="en-US" dirty="0"/>
              <a:t>Afghanistan, Australia, Brazil, Burma, Canada, Kenya, Russia, Sri Lanka, Switzerland.</a:t>
            </a:r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xmlns="" id="{C22C94CB-35AE-49AE-B4C5-1CF406BE35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326" y="1291587"/>
            <a:ext cx="8341123" cy="427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2410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8B97B7-1647-43F3-9D2B-3C6B0ED10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Uses in Real life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D916E3E-1084-472A-AE2C-6EC9EF5806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5201" y="1969028"/>
            <a:ext cx="8946541" cy="4195481"/>
          </a:xfrm>
        </p:spPr>
        <p:txBody>
          <a:bodyPr/>
          <a:lstStyle/>
          <a:p>
            <a:r>
              <a:rPr lang="en-US" dirty="0"/>
              <a:t>Gemstone (Also known as </a:t>
            </a:r>
            <a:r>
              <a:rPr lang="en-US" dirty="0" err="1"/>
              <a:t>Sphene</a:t>
            </a:r>
            <a:r>
              <a:rPr lang="en-US" dirty="0"/>
              <a:t>), but limited use in jewelry</a:t>
            </a:r>
          </a:p>
          <a:p>
            <a:pPr marL="914400" lvl="2" indent="0">
              <a:buNone/>
            </a:pPr>
            <a:r>
              <a:rPr lang="en-US" dirty="0"/>
              <a:t>Due to rarity of gem quality, and lack of hardness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Used in pigments</a:t>
            </a:r>
          </a:p>
          <a:p>
            <a:pPr marL="457200" lvl="1" indent="0">
              <a:buNone/>
            </a:pPr>
            <a:r>
              <a:rPr lang="en-US" dirty="0"/>
              <a:t>Due to being a source of titanium dioxide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098" name="Picture 2" descr="chrome sphene">
            <a:extLst>
              <a:ext uri="{FF2B5EF4-FFF2-40B4-BE49-F238E27FC236}">
                <a16:creationId xmlns:a16="http://schemas.microsoft.com/office/drawing/2014/main" xmlns="" id="{4996292D-2CC2-4546-8431-B84E3EB0F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3875" y="1373355"/>
            <a:ext cx="1985665" cy="1985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pigments">
            <a:extLst>
              <a:ext uri="{FF2B5EF4-FFF2-40B4-BE49-F238E27FC236}">
                <a16:creationId xmlns:a16="http://schemas.microsoft.com/office/drawing/2014/main" xmlns="" id="{569F916A-5722-42CC-9053-2573E88A5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851289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8432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B6901C-DC6D-43A7-9D60-F6C0951DC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ED9C009-B174-4AD7-B88F-3128BF65CF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Barthelmy</a:t>
            </a:r>
            <a:r>
              <a:rPr lang="en-US" dirty="0"/>
              <a:t>, D. (1998, August 3). General Titanite Information. Retrieved December 5, 2019, from </a:t>
            </a:r>
            <a:r>
              <a:rPr lang="en-US" dirty="0">
                <a:hlinkClick r:id="rId2"/>
              </a:rPr>
              <a:t>http://www.webmineral.com/data/Titanite.shtml#.XemB4uhKiUk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King, H. M. (2005). Titanite - Also Known as </a:t>
            </a:r>
            <a:r>
              <a:rPr lang="en-US" dirty="0" err="1"/>
              <a:t>Sphene</a:t>
            </a:r>
            <a:r>
              <a:rPr lang="en-US" dirty="0"/>
              <a:t>. Retrieved December 5, 2019, from </a:t>
            </a:r>
            <a:r>
              <a:rPr lang="en-US" dirty="0">
                <a:hlinkClick r:id="rId3"/>
              </a:rPr>
              <a:t>https://geology.com/minerals/titanite.shtml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9706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55FBF6B4AB67346A8069A0C4BD097C8" ma:contentTypeVersion="5" ma:contentTypeDescription="Create a new document." ma:contentTypeScope="" ma:versionID="ae9016581f879916643dcf3124703996">
  <xsd:schema xmlns:xsd="http://www.w3.org/2001/XMLSchema" xmlns:xs="http://www.w3.org/2001/XMLSchema" xmlns:p="http://schemas.microsoft.com/office/2006/metadata/properties" xmlns:ns3="0fc3ab7c-9fb9-4fb5-ad56-69e81adaca0e" targetNamespace="http://schemas.microsoft.com/office/2006/metadata/properties" ma:root="true" ma:fieldsID="41aa09f1b000435785e71aeb2cd6d4d5" ns3:_="">
    <xsd:import namespace="0fc3ab7c-9fb9-4fb5-ad56-69e81adaca0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c3ab7c-9fb9-4fb5-ad56-69e81adaca0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297911F-BEDD-4413-8A56-12E040E4655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9FC22FB-5E48-4B8F-9F7B-00CDBF5DA6D2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0fc3ab7c-9fb9-4fb5-ad56-69e81adaca0e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7142F52-5077-4D78-971F-84B5780BCEC0}">
  <ds:schemaRefs>
    <ds:schemaRef ds:uri="http://purl.org/dc/dcmitype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elements/1.1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0fc3ab7c-9fb9-4fb5-ad56-69e81adaca0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273</TotalTime>
  <Words>223</Words>
  <Application>Microsoft Office PowerPoint</Application>
  <PresentationFormat>Custom</PresentationFormat>
  <Paragraphs>36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Ion</vt:lpstr>
      <vt:lpstr>Titanite  </vt:lpstr>
      <vt:lpstr>Characteristics </vt:lpstr>
      <vt:lpstr>Geological Occurrences </vt:lpstr>
      <vt:lpstr>Locations:</vt:lpstr>
      <vt:lpstr>Uses in Real life</vt:lpstr>
      <vt:lpstr>References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Titanite</dc:title>
  <dc:creator>Chomthakham, Joseph</dc:creator>
  <cp:lastModifiedBy>Nelson</cp:lastModifiedBy>
  <cp:revision>8</cp:revision>
  <dcterms:created xsi:type="dcterms:W3CDTF">2019-12-05T21:56:17Z</dcterms:created>
  <dcterms:modified xsi:type="dcterms:W3CDTF">2019-12-06T22:15:04Z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0x010100955FBF6B4AB67346A8069A0C4BD097C8</vt:lpwstr>
  </property>
</Properties>
</file>