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EF17E-75D9-4632-A65F-24E8B5B52F1E}" v="59" dt="2019-12-06T15:14:55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896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n Cousey" userId="027185aa8a7bf739" providerId="LiveId" clId="{F4BEF17E-75D9-4632-A65F-24E8B5B52F1E}"/>
    <pc:docChg chg="undo custSel mod addSld delSld modSld">
      <pc:chgData name="Evelynn Cousey" userId="027185aa8a7bf739" providerId="LiveId" clId="{F4BEF17E-75D9-4632-A65F-24E8B5B52F1E}" dt="2019-12-06T15:16:57.854" v="3603" actId="1076"/>
      <pc:docMkLst>
        <pc:docMk/>
      </pc:docMkLst>
      <pc:sldChg chg="addSp modSp mod setBg">
        <pc:chgData name="Evelynn Cousey" userId="027185aa8a7bf739" providerId="LiveId" clId="{F4BEF17E-75D9-4632-A65F-24E8B5B52F1E}" dt="2019-12-06T14:34:52.480" v="3343" actId="20577"/>
        <pc:sldMkLst>
          <pc:docMk/>
          <pc:sldMk cId="842920587" sldId="257"/>
        </pc:sldMkLst>
        <pc:spChg chg="mod">
          <ac:chgData name="Evelynn Cousey" userId="027185aa8a7bf739" providerId="LiveId" clId="{F4BEF17E-75D9-4632-A65F-24E8B5B52F1E}" dt="2019-12-04T15:14:09.527" v="2332" actId="26606"/>
          <ac:spMkLst>
            <pc:docMk/>
            <pc:sldMk cId="842920587" sldId="257"/>
            <ac:spMk id="2" creationId="{DF93A4C3-17D4-460D-8C44-7A75C9CADB1A}"/>
          </ac:spMkLst>
        </pc:spChg>
        <pc:spChg chg="mod">
          <ac:chgData name="Evelynn Cousey" userId="027185aa8a7bf739" providerId="LiveId" clId="{F4BEF17E-75D9-4632-A65F-24E8B5B52F1E}" dt="2019-12-06T14:34:52.480" v="3343" actId="20577"/>
          <ac:spMkLst>
            <pc:docMk/>
            <pc:sldMk cId="842920587" sldId="257"/>
            <ac:spMk id="3" creationId="{42FB4F78-4D78-4784-BBB4-B2A85CCD783F}"/>
          </ac:spMkLst>
        </pc:spChg>
        <pc:picChg chg="add mod">
          <ac:chgData name="Evelynn Cousey" userId="027185aa8a7bf739" providerId="LiveId" clId="{F4BEF17E-75D9-4632-A65F-24E8B5B52F1E}" dt="2019-12-04T15:14:22.558" v="2336" actId="14100"/>
          <ac:picMkLst>
            <pc:docMk/>
            <pc:sldMk cId="842920587" sldId="257"/>
            <ac:picMk id="1026" creationId="{568BFE1B-5AA4-40E0-BB5D-8F0CDDFC9A14}"/>
          </ac:picMkLst>
        </pc:picChg>
      </pc:sldChg>
      <pc:sldChg chg="addSp delSp modSp mod setBg modNotesTx">
        <pc:chgData name="Evelynn Cousey" userId="027185aa8a7bf739" providerId="LiveId" clId="{F4BEF17E-75D9-4632-A65F-24E8B5B52F1E}" dt="2019-12-06T15:14:09.050" v="3537" actId="20577"/>
        <pc:sldMkLst>
          <pc:docMk/>
          <pc:sldMk cId="226710226" sldId="258"/>
        </pc:sldMkLst>
        <pc:spChg chg="mod">
          <ac:chgData name="Evelynn Cousey" userId="027185aa8a7bf739" providerId="LiveId" clId="{F4BEF17E-75D9-4632-A65F-24E8B5B52F1E}" dt="2019-12-06T15:02:17.966" v="3531" actId="26606"/>
          <ac:spMkLst>
            <pc:docMk/>
            <pc:sldMk cId="226710226" sldId="258"/>
            <ac:spMk id="2" creationId="{FB2AA0F8-7693-4967-B75C-333BBEFA9516}"/>
          </ac:spMkLst>
        </pc:spChg>
        <pc:spChg chg="del mod">
          <ac:chgData name="Evelynn Cousey" userId="027185aa8a7bf739" providerId="LiveId" clId="{F4BEF17E-75D9-4632-A65F-24E8B5B52F1E}" dt="2019-11-29T20:27:26.427" v="414"/>
          <ac:spMkLst>
            <pc:docMk/>
            <pc:sldMk cId="226710226" sldId="258"/>
            <ac:spMk id="3" creationId="{EBF4BFDC-080D-40D6-9C26-4EDD7720932F}"/>
          </ac:spMkLst>
        </pc:spChg>
        <pc:spChg chg="mod ord">
          <ac:chgData name="Evelynn Cousey" userId="027185aa8a7bf739" providerId="LiveId" clId="{F4BEF17E-75D9-4632-A65F-24E8B5B52F1E}" dt="2019-12-06T15:14:09.050" v="3537" actId="20577"/>
          <ac:spMkLst>
            <pc:docMk/>
            <pc:sldMk cId="226710226" sldId="258"/>
            <ac:spMk id="4" creationId="{1B7089AB-E20A-4195-BBC5-6545886DE633}"/>
          </ac:spMkLst>
        </pc:spChg>
        <pc:spChg chg="add del mod">
          <ac:chgData name="Evelynn Cousey" userId="027185aa8a7bf739" providerId="LiveId" clId="{F4BEF17E-75D9-4632-A65F-24E8B5B52F1E}" dt="2019-11-29T20:27:38.394" v="418"/>
          <ac:spMkLst>
            <pc:docMk/>
            <pc:sldMk cId="226710226" sldId="258"/>
            <ac:spMk id="5" creationId="{15313808-A7A0-4F5C-AA2A-10B4E1C86F68}"/>
          </ac:spMkLst>
        </pc:spChg>
        <pc:spChg chg="add mod ord">
          <ac:chgData name="Evelynn Cousey" userId="027185aa8a7bf739" providerId="LiveId" clId="{F4BEF17E-75D9-4632-A65F-24E8B5B52F1E}" dt="2019-12-06T15:02:17.966" v="3531" actId="26606"/>
          <ac:spMkLst>
            <pc:docMk/>
            <pc:sldMk cId="226710226" sldId="258"/>
            <ac:spMk id="9" creationId="{7A0E6467-B7A5-41DB-89E2-B3231FE05C74}"/>
          </ac:spMkLst>
        </pc:spChg>
        <pc:spChg chg="add del">
          <ac:chgData name="Evelynn Cousey" userId="027185aa8a7bf739" providerId="LiveId" clId="{F4BEF17E-75D9-4632-A65F-24E8B5B52F1E}" dt="2019-11-29T20:35:19.288" v="558" actId="26606"/>
          <ac:spMkLst>
            <pc:docMk/>
            <pc:sldMk cId="226710226" sldId="258"/>
            <ac:spMk id="12" creationId="{E2E0C929-96C6-41B1-A001-566036DF047B}"/>
          </ac:spMkLst>
        </pc:spChg>
        <pc:spChg chg="add del">
          <ac:chgData name="Evelynn Cousey" userId="027185aa8a7bf739" providerId="LiveId" clId="{F4BEF17E-75D9-4632-A65F-24E8B5B52F1E}" dt="2019-11-29T21:15:59.593" v="1800" actId="26606"/>
          <ac:spMkLst>
            <pc:docMk/>
            <pc:sldMk cId="226710226" sldId="258"/>
            <ac:spMk id="19" creationId="{E2E0C929-96C6-41B1-A001-566036DF047B}"/>
          </ac:spMkLst>
        </pc:spChg>
        <pc:spChg chg="add del">
          <ac:chgData name="Evelynn Cousey" userId="027185aa8a7bf739" providerId="LiveId" clId="{F4BEF17E-75D9-4632-A65F-24E8B5B52F1E}" dt="2019-11-29T21:15:46.321" v="1793" actId="26606"/>
          <ac:spMkLst>
            <pc:docMk/>
            <pc:sldMk cId="226710226" sldId="258"/>
            <ac:spMk id="26" creationId="{E2E0C929-96C6-41B1-A001-566036DF047B}"/>
          </ac:spMkLst>
        </pc:spChg>
        <pc:spChg chg="add del">
          <ac:chgData name="Evelynn Cousey" userId="027185aa8a7bf739" providerId="LiveId" clId="{F4BEF17E-75D9-4632-A65F-24E8B5B52F1E}" dt="2019-11-29T21:15:56.497" v="1797" actId="26606"/>
          <ac:spMkLst>
            <pc:docMk/>
            <pc:sldMk cId="226710226" sldId="258"/>
            <ac:spMk id="32" creationId="{B8E41B83-C09C-4859-AB94-511A2C0BBE89}"/>
          </ac:spMkLst>
        </pc:spChg>
        <pc:picChg chg="add del mod">
          <ac:chgData name="Evelynn Cousey" userId="027185aa8a7bf739" providerId="LiveId" clId="{F4BEF17E-75D9-4632-A65F-24E8B5B52F1E}" dt="2019-11-29T20:34:49.669" v="553"/>
          <ac:picMkLst>
            <pc:docMk/>
            <pc:sldMk cId="226710226" sldId="258"/>
            <ac:picMk id="6" creationId="{CD19DA5B-8CEE-49E9-9033-7A5D37D48942}"/>
          </ac:picMkLst>
        </pc:picChg>
        <pc:picChg chg="add mod">
          <ac:chgData name="Evelynn Cousey" userId="027185aa8a7bf739" providerId="LiveId" clId="{F4BEF17E-75D9-4632-A65F-24E8B5B52F1E}" dt="2019-12-06T15:02:17.966" v="3531" actId="26606"/>
          <ac:picMkLst>
            <pc:docMk/>
            <pc:sldMk cId="226710226" sldId="258"/>
            <ac:picMk id="8" creationId="{7F718F7D-5B29-4090-876D-04D0E0C3B69E}"/>
          </ac:picMkLst>
        </pc:picChg>
        <pc:picChg chg="add del">
          <ac:chgData name="Evelynn Cousey" userId="027185aa8a7bf739" providerId="LiveId" clId="{F4BEF17E-75D9-4632-A65F-24E8B5B52F1E}" dt="2019-11-29T20:35:19.288" v="558" actId="26606"/>
          <ac:picMkLst>
            <pc:docMk/>
            <pc:sldMk cId="226710226" sldId="258"/>
            <ac:picMk id="10" creationId="{CFD580F5-E7BF-4C1D-BEFD-4A4601EBA876}"/>
          </ac:picMkLst>
        </pc:picChg>
        <pc:picChg chg="add del">
          <ac:chgData name="Evelynn Cousey" userId="027185aa8a7bf739" providerId="LiveId" clId="{F4BEF17E-75D9-4632-A65F-24E8B5B52F1E}" dt="2019-12-06T15:00:51.586" v="3521"/>
          <ac:picMkLst>
            <pc:docMk/>
            <pc:sldMk cId="226710226" sldId="258"/>
            <ac:picMk id="11" creationId="{20B4956E-B818-4BB6-B6DB-6E437F64C052}"/>
          </ac:picMkLst>
        </pc:picChg>
        <pc:picChg chg="add del mod">
          <ac:chgData name="Evelynn Cousey" userId="027185aa8a7bf739" providerId="LiveId" clId="{F4BEF17E-75D9-4632-A65F-24E8B5B52F1E}" dt="2019-12-06T15:02:25.852" v="3533" actId="1076"/>
          <ac:picMkLst>
            <pc:docMk/>
            <pc:sldMk cId="226710226" sldId="258"/>
            <ac:picMk id="13" creationId="{6C65BFA9-01B9-4E53-B9C2-E62DFEACDDC5}"/>
          </ac:picMkLst>
        </pc:picChg>
        <pc:picChg chg="add del mod ord">
          <ac:chgData name="Evelynn Cousey" userId="027185aa8a7bf739" providerId="LiveId" clId="{F4BEF17E-75D9-4632-A65F-24E8B5B52F1E}" dt="2019-12-06T15:02:15.009" v="3529"/>
          <ac:picMkLst>
            <pc:docMk/>
            <pc:sldMk cId="226710226" sldId="258"/>
            <ac:picMk id="14" creationId="{FEF4C094-40FA-4094-A103-C0D4DD7A20E2}"/>
          </ac:picMkLst>
        </pc:picChg>
        <pc:picChg chg="add del">
          <ac:chgData name="Evelynn Cousey" userId="027185aa8a7bf739" providerId="LiveId" clId="{F4BEF17E-75D9-4632-A65F-24E8B5B52F1E}" dt="2019-11-29T21:15:59.593" v="1800" actId="26606"/>
          <ac:picMkLst>
            <pc:docMk/>
            <pc:sldMk cId="226710226" sldId="258"/>
            <ac:picMk id="17" creationId="{CFD580F5-E7BF-4C1D-BEFD-4A4601EBA876}"/>
          </ac:picMkLst>
        </pc:picChg>
        <pc:picChg chg="add del">
          <ac:chgData name="Evelynn Cousey" userId="027185aa8a7bf739" providerId="LiveId" clId="{F4BEF17E-75D9-4632-A65F-24E8B5B52F1E}" dt="2019-11-29T21:15:44.899" v="1791" actId="26606"/>
          <ac:picMkLst>
            <pc:docMk/>
            <pc:sldMk cId="226710226" sldId="258"/>
            <ac:picMk id="24" creationId="{BDFADFB3-3D44-49A8-AE3B-A87C61607F7E}"/>
          </ac:picMkLst>
        </pc:picChg>
        <pc:picChg chg="add del">
          <ac:chgData name="Evelynn Cousey" userId="027185aa8a7bf739" providerId="LiveId" clId="{F4BEF17E-75D9-4632-A65F-24E8B5B52F1E}" dt="2019-11-29T21:15:46.321" v="1793" actId="26606"/>
          <ac:picMkLst>
            <pc:docMk/>
            <pc:sldMk cId="226710226" sldId="258"/>
            <ac:picMk id="27" creationId="{CFD580F5-E7BF-4C1D-BEFD-4A4601EBA876}"/>
          </ac:picMkLst>
        </pc:picChg>
        <pc:picChg chg="add del">
          <ac:chgData name="Evelynn Cousey" userId="027185aa8a7bf739" providerId="LiveId" clId="{F4BEF17E-75D9-4632-A65F-24E8B5B52F1E}" dt="2019-11-29T21:15:56.497" v="1797" actId="26606"/>
          <ac:picMkLst>
            <pc:docMk/>
            <pc:sldMk cId="226710226" sldId="258"/>
            <ac:picMk id="28" creationId="{39E05C4E-6F76-43EC-9537-2BA7871BBE07}"/>
          </ac:picMkLst>
        </pc:picChg>
        <pc:picChg chg="add del">
          <ac:chgData name="Evelynn Cousey" userId="027185aa8a7bf739" providerId="LiveId" clId="{F4BEF17E-75D9-4632-A65F-24E8B5B52F1E}" dt="2019-11-29T21:15:53.438" v="1795" actId="26606"/>
          <ac:picMkLst>
            <pc:docMk/>
            <pc:sldMk cId="226710226" sldId="258"/>
            <ac:picMk id="29" creationId="{BDFADFB3-3D44-49A8-AE3B-A87C61607F7E}"/>
          </ac:picMkLst>
        </pc:picChg>
        <pc:picChg chg="add del">
          <ac:chgData name="Evelynn Cousey" userId="027185aa8a7bf739" providerId="LiveId" clId="{F4BEF17E-75D9-4632-A65F-24E8B5B52F1E}" dt="2019-11-29T21:15:56.497" v="1797" actId="26606"/>
          <ac:picMkLst>
            <pc:docMk/>
            <pc:sldMk cId="226710226" sldId="258"/>
            <ac:picMk id="31" creationId="{CFD580F5-E7BF-4C1D-BEFD-4A4601EBA876}"/>
          </ac:picMkLst>
        </pc:picChg>
        <pc:picChg chg="add del">
          <ac:chgData name="Evelynn Cousey" userId="027185aa8a7bf739" providerId="LiveId" clId="{F4BEF17E-75D9-4632-A65F-24E8B5B52F1E}" dt="2019-11-29T21:15:59.547" v="1799" actId="26606"/>
          <ac:picMkLst>
            <pc:docMk/>
            <pc:sldMk cId="226710226" sldId="258"/>
            <ac:picMk id="34" creationId="{CFD580F5-E7BF-4C1D-BEFD-4A4601EBA876}"/>
          </ac:picMkLst>
        </pc:picChg>
        <pc:picChg chg="add del">
          <ac:chgData name="Evelynn Cousey" userId="027185aa8a7bf739" providerId="LiveId" clId="{F4BEF17E-75D9-4632-A65F-24E8B5B52F1E}" dt="2019-12-06T15:02:17.966" v="3531" actId="26606"/>
          <ac:picMkLst>
            <pc:docMk/>
            <pc:sldMk cId="226710226" sldId="258"/>
            <ac:picMk id="36" creationId="{BDFADFB3-3D44-49A8-AE3B-A87C61607F7E}"/>
          </ac:picMkLst>
        </pc:picChg>
        <pc:picChg chg="add">
          <ac:chgData name="Evelynn Cousey" userId="027185aa8a7bf739" providerId="LiveId" clId="{F4BEF17E-75D9-4632-A65F-24E8B5B52F1E}" dt="2019-12-06T15:02:17.966" v="3531" actId="26606"/>
          <ac:picMkLst>
            <pc:docMk/>
            <pc:sldMk cId="226710226" sldId="258"/>
            <ac:picMk id="38" creationId="{EC3BBC63-DC19-41B8-AB81-E30CC21AEB8B}"/>
          </ac:picMkLst>
        </pc:picChg>
        <pc:picChg chg="add del">
          <ac:chgData name="Evelynn Cousey" userId="027185aa8a7bf739" providerId="LiveId" clId="{F4BEF17E-75D9-4632-A65F-24E8B5B52F1E}" dt="2019-12-06T15:02:09.667" v="3526" actId="26606"/>
          <ac:picMkLst>
            <pc:docMk/>
            <pc:sldMk cId="226710226" sldId="258"/>
            <ac:picMk id="41" creationId="{EC3BBC63-DC19-41B8-AB81-E30CC21AEB8B}"/>
          </ac:picMkLst>
        </pc:picChg>
        <pc:picChg chg="add del">
          <ac:chgData name="Evelynn Cousey" userId="027185aa8a7bf739" providerId="LiveId" clId="{F4BEF17E-75D9-4632-A65F-24E8B5B52F1E}" dt="2019-12-06T15:02:14.719" v="3528" actId="26606"/>
          <ac:picMkLst>
            <pc:docMk/>
            <pc:sldMk cId="226710226" sldId="258"/>
            <ac:picMk id="43" creationId="{EC3BBC63-DC19-41B8-AB81-E30CC21AEB8B}"/>
          </ac:picMkLst>
        </pc:picChg>
      </pc:sldChg>
      <pc:sldChg chg="addSp delSp modSp mod setBg setClrOvrMap modNotesTx">
        <pc:chgData name="Evelynn Cousey" userId="027185aa8a7bf739" providerId="LiveId" clId="{F4BEF17E-75D9-4632-A65F-24E8B5B52F1E}" dt="2019-12-06T15:16:57.854" v="3603" actId="1076"/>
        <pc:sldMkLst>
          <pc:docMk/>
          <pc:sldMk cId="1298247258" sldId="259"/>
        </pc:sldMkLst>
        <pc:spChg chg="mod">
          <ac:chgData name="Evelynn Cousey" userId="027185aa8a7bf739" providerId="LiveId" clId="{F4BEF17E-75D9-4632-A65F-24E8B5B52F1E}" dt="2019-11-29T20:34:18.400" v="543" actId="26606"/>
          <ac:spMkLst>
            <pc:docMk/>
            <pc:sldMk cId="1298247258" sldId="259"/>
            <ac:spMk id="2" creationId="{D52A6305-A8A3-4072-815A-C775719901B8}"/>
          </ac:spMkLst>
        </pc:spChg>
        <pc:spChg chg="mod ord">
          <ac:chgData name="Evelynn Cousey" userId="027185aa8a7bf739" providerId="LiveId" clId="{F4BEF17E-75D9-4632-A65F-24E8B5B52F1E}" dt="2019-12-06T15:16:57.854" v="3603" actId="1076"/>
          <ac:spMkLst>
            <pc:docMk/>
            <pc:sldMk cId="1298247258" sldId="259"/>
            <ac:spMk id="3" creationId="{B22FAB63-091D-4FB8-8B2A-C4C904B048C9}"/>
          </ac:spMkLst>
        </pc:spChg>
        <pc:spChg chg="add del mod">
          <ac:chgData name="Evelynn Cousey" userId="027185aa8a7bf739" providerId="LiveId" clId="{F4BEF17E-75D9-4632-A65F-24E8B5B52F1E}" dt="2019-12-06T14:35:35.338" v="3346" actId="478"/>
          <ac:spMkLst>
            <pc:docMk/>
            <pc:sldMk cId="1298247258" sldId="259"/>
            <ac:spMk id="10" creationId="{217C7434-8FB4-4B75-9116-FEEA09E9549E}"/>
          </ac:spMkLst>
        </pc:spChg>
        <pc:spChg chg="add mod">
          <ac:chgData name="Evelynn Cousey" userId="027185aa8a7bf739" providerId="LiveId" clId="{F4BEF17E-75D9-4632-A65F-24E8B5B52F1E}" dt="2019-12-06T15:16:46.140" v="3601" actId="1076"/>
          <ac:spMkLst>
            <pc:docMk/>
            <pc:sldMk cId="1298247258" sldId="259"/>
            <ac:spMk id="11" creationId="{9D10E1A7-5A7E-4C84-BE6A-8808971DCF3D}"/>
          </ac:spMkLst>
        </pc:spChg>
        <pc:spChg chg="add del">
          <ac:chgData name="Evelynn Cousey" userId="027185aa8a7bf739" providerId="LiveId" clId="{F4BEF17E-75D9-4632-A65F-24E8B5B52F1E}" dt="2019-11-29T20:33:51.148" v="537" actId="26606"/>
          <ac:spMkLst>
            <pc:docMk/>
            <pc:sldMk cId="1298247258" sldId="259"/>
            <ac:spMk id="12" creationId="{1EA5387D-64D8-4D6C-B109-FF4E81DF609A}"/>
          </ac:spMkLst>
        </pc:spChg>
        <pc:spChg chg="add del">
          <ac:chgData name="Evelynn Cousey" userId="027185aa8a7bf739" providerId="LiveId" clId="{F4BEF17E-75D9-4632-A65F-24E8B5B52F1E}" dt="2019-11-29T20:34:03.746" v="539" actId="26606"/>
          <ac:spMkLst>
            <pc:docMk/>
            <pc:sldMk cId="1298247258" sldId="259"/>
            <ac:spMk id="15" creationId="{03FFF8D3-2EF3-4286-935A-D01BE3C85333}"/>
          </ac:spMkLst>
        </pc:spChg>
        <pc:spChg chg="add del">
          <ac:chgData name="Evelynn Cousey" userId="027185aa8a7bf739" providerId="LiveId" clId="{F4BEF17E-75D9-4632-A65F-24E8B5B52F1E}" dt="2019-11-29T20:34:03.746" v="539" actId="26606"/>
          <ac:spMkLst>
            <pc:docMk/>
            <pc:sldMk cId="1298247258" sldId="259"/>
            <ac:spMk id="16" creationId="{E6C57836-126B-4938-8C7A-3C3BCB59D383}"/>
          </ac:spMkLst>
        </pc:spChg>
        <pc:picChg chg="add del mod">
          <ac:chgData name="Evelynn Cousey" userId="027185aa8a7bf739" providerId="LiveId" clId="{F4BEF17E-75D9-4632-A65F-24E8B5B52F1E}" dt="2019-11-29T20:31:39.701" v="528" actId="478"/>
          <ac:picMkLst>
            <pc:docMk/>
            <pc:sldMk cId="1298247258" sldId="259"/>
            <ac:picMk id="5" creationId="{6FB9EC69-5656-4CD0-9677-914EE8FFA7A5}"/>
          </ac:picMkLst>
        </pc:picChg>
        <pc:picChg chg="add del mod ord">
          <ac:chgData name="Evelynn Cousey" userId="027185aa8a7bf739" providerId="LiveId" clId="{F4BEF17E-75D9-4632-A65F-24E8B5B52F1E}" dt="2019-11-29T20:40:00.259" v="734" actId="478"/>
          <ac:picMkLst>
            <pc:docMk/>
            <pc:sldMk cId="1298247258" sldId="259"/>
            <ac:picMk id="7" creationId="{C349296C-1675-42D0-A817-AC1E1C3A739E}"/>
          </ac:picMkLst>
        </pc:picChg>
        <pc:picChg chg="add mod">
          <ac:chgData name="Evelynn Cousey" userId="027185aa8a7bf739" providerId="LiveId" clId="{F4BEF17E-75D9-4632-A65F-24E8B5B52F1E}" dt="2019-12-06T15:16:53.723" v="3602" actId="1076"/>
          <ac:picMkLst>
            <pc:docMk/>
            <pc:sldMk cId="1298247258" sldId="259"/>
            <ac:picMk id="9" creationId="{43CC8624-3F89-4D3F-98B6-DB5C6FDA5A7A}"/>
          </ac:picMkLst>
        </pc:picChg>
        <pc:picChg chg="add del">
          <ac:chgData name="Evelynn Cousey" userId="027185aa8a7bf739" providerId="LiveId" clId="{F4BEF17E-75D9-4632-A65F-24E8B5B52F1E}" dt="2019-11-29T20:34:03.746" v="539" actId="26606"/>
          <ac:picMkLst>
            <pc:docMk/>
            <pc:sldMk cId="1298247258" sldId="259"/>
            <ac:picMk id="14" creationId="{CD8CCB43-545E-4064-8BB8-5C492D0F5F57}"/>
          </ac:picMkLst>
        </pc:picChg>
      </pc:sldChg>
      <pc:sldChg chg="addSp delSp modSp mod setBg">
        <pc:chgData name="Evelynn Cousey" userId="027185aa8a7bf739" providerId="LiveId" clId="{F4BEF17E-75D9-4632-A65F-24E8B5B52F1E}" dt="2019-12-02T19:43:07.511" v="2222" actId="20577"/>
        <pc:sldMkLst>
          <pc:docMk/>
          <pc:sldMk cId="1250443133" sldId="260"/>
        </pc:sldMkLst>
        <pc:spChg chg="mod">
          <ac:chgData name="Evelynn Cousey" userId="027185aa8a7bf739" providerId="LiveId" clId="{F4BEF17E-75D9-4632-A65F-24E8B5B52F1E}" dt="2019-11-29T21:16:20.038" v="1801" actId="26606"/>
          <ac:spMkLst>
            <pc:docMk/>
            <pc:sldMk cId="1250443133" sldId="260"/>
            <ac:spMk id="2" creationId="{2583AD25-56FC-467F-B19F-602398E990EE}"/>
          </ac:spMkLst>
        </pc:spChg>
        <pc:spChg chg="del mod">
          <ac:chgData name="Evelynn Cousey" userId="027185aa8a7bf739" providerId="LiveId" clId="{F4BEF17E-75D9-4632-A65F-24E8B5B52F1E}" dt="2019-11-29T21:16:20.038" v="1801" actId="26606"/>
          <ac:spMkLst>
            <pc:docMk/>
            <pc:sldMk cId="1250443133" sldId="260"/>
            <ac:spMk id="3" creationId="{0349B9CC-F90F-45D1-8935-5672978DB90D}"/>
          </ac:spMkLst>
        </pc:spChg>
        <pc:spChg chg="add mod">
          <ac:chgData name="Evelynn Cousey" userId="027185aa8a7bf739" providerId="LiveId" clId="{F4BEF17E-75D9-4632-A65F-24E8B5B52F1E}" dt="2019-12-02T19:43:07.511" v="2222" actId="20577"/>
          <ac:spMkLst>
            <pc:docMk/>
            <pc:sldMk cId="1250443133" sldId="260"/>
            <ac:spMk id="6" creationId="{6F4EC73D-D95C-45F9-A961-FE123E91FBFA}"/>
          </ac:spMkLst>
        </pc:spChg>
        <pc:graphicFrameChg chg="add del">
          <ac:chgData name="Evelynn Cousey" userId="027185aa8a7bf739" providerId="LiveId" clId="{F4BEF17E-75D9-4632-A65F-24E8B5B52F1E}" dt="2019-12-02T19:31:46.511" v="2121" actId="478"/>
          <ac:graphicFrameMkLst>
            <pc:docMk/>
            <pc:sldMk cId="1250443133" sldId="260"/>
            <ac:graphicFrameMk id="5" creationId="{6CBFCB35-EA5D-4A3D-B8F4-BCA5C1D01446}"/>
          </ac:graphicFrameMkLst>
        </pc:graphicFrameChg>
      </pc:sldChg>
      <pc:sldChg chg="modSp add">
        <pc:chgData name="Evelynn Cousey" userId="027185aa8a7bf739" providerId="LiveId" clId="{F4BEF17E-75D9-4632-A65F-24E8B5B52F1E}" dt="2019-12-02T19:46:11.309" v="2318"/>
        <pc:sldMkLst>
          <pc:docMk/>
          <pc:sldMk cId="3231557930" sldId="261"/>
        </pc:sldMkLst>
        <pc:spChg chg="mod">
          <ac:chgData name="Evelynn Cousey" userId="027185aa8a7bf739" providerId="LiveId" clId="{F4BEF17E-75D9-4632-A65F-24E8B5B52F1E}" dt="2019-12-02T18:22:19.085" v="1820" actId="20577"/>
          <ac:spMkLst>
            <pc:docMk/>
            <pc:sldMk cId="3231557930" sldId="261"/>
            <ac:spMk id="2" creationId="{5BF5B010-7222-4156-B4BC-BE4F0A082A60}"/>
          </ac:spMkLst>
        </pc:spChg>
        <pc:spChg chg="mod">
          <ac:chgData name="Evelynn Cousey" userId="027185aa8a7bf739" providerId="LiveId" clId="{F4BEF17E-75D9-4632-A65F-24E8B5B52F1E}" dt="2019-12-02T19:46:11.309" v="2318"/>
          <ac:spMkLst>
            <pc:docMk/>
            <pc:sldMk cId="3231557930" sldId="261"/>
            <ac:spMk id="3" creationId="{068E4CA1-CDF0-4F9A-B95D-28767943D93F}"/>
          </ac:spMkLst>
        </pc:spChg>
      </pc:sldChg>
      <pc:sldChg chg="addSp modSp add">
        <pc:chgData name="Evelynn Cousey" userId="027185aa8a7bf739" providerId="LiveId" clId="{F4BEF17E-75D9-4632-A65F-24E8B5B52F1E}" dt="2019-12-06T14:39:57.216" v="3460" actId="20577"/>
        <pc:sldMkLst>
          <pc:docMk/>
          <pc:sldMk cId="2596567535" sldId="262"/>
        </pc:sldMkLst>
        <pc:spChg chg="mod">
          <ac:chgData name="Evelynn Cousey" userId="027185aa8a7bf739" providerId="LiveId" clId="{F4BEF17E-75D9-4632-A65F-24E8B5B52F1E}" dt="2019-12-06T13:36:53.857" v="2635" actId="20577"/>
          <ac:spMkLst>
            <pc:docMk/>
            <pc:sldMk cId="2596567535" sldId="262"/>
            <ac:spMk id="2" creationId="{BD86BCC1-E32C-472A-8AE4-D16CE6D8910F}"/>
          </ac:spMkLst>
        </pc:spChg>
        <pc:spChg chg="mod">
          <ac:chgData name="Evelynn Cousey" userId="027185aa8a7bf739" providerId="LiveId" clId="{F4BEF17E-75D9-4632-A65F-24E8B5B52F1E}" dt="2019-12-06T14:39:57.216" v="3460" actId="20577"/>
          <ac:spMkLst>
            <pc:docMk/>
            <pc:sldMk cId="2596567535" sldId="262"/>
            <ac:spMk id="3" creationId="{0280B8BF-65F5-4027-A1BF-F1B0FB7E5D1C}"/>
          </ac:spMkLst>
        </pc:spChg>
        <pc:spChg chg="add mod">
          <ac:chgData name="Evelynn Cousey" userId="027185aa8a7bf739" providerId="LiveId" clId="{F4BEF17E-75D9-4632-A65F-24E8B5B52F1E}" dt="2019-12-06T14:32:57.572" v="3297" actId="255"/>
          <ac:spMkLst>
            <pc:docMk/>
            <pc:sldMk cId="2596567535" sldId="262"/>
            <ac:spMk id="4" creationId="{AA342742-F0BE-4159-AD4B-958AF2B6EE98}"/>
          </ac:spMkLst>
        </pc:spChg>
      </pc:sldChg>
      <pc:sldChg chg="addSp delSp modSp add del">
        <pc:chgData name="Evelynn Cousey" userId="027185aa8a7bf739" providerId="LiveId" clId="{F4BEF17E-75D9-4632-A65F-24E8B5B52F1E}" dt="2019-12-06T13:36:36.191" v="2621" actId="2696"/>
        <pc:sldMkLst>
          <pc:docMk/>
          <pc:sldMk cId="3974982384" sldId="262"/>
        </pc:sldMkLst>
        <pc:spChg chg="del">
          <ac:chgData name="Evelynn Cousey" userId="027185aa8a7bf739" providerId="LiveId" clId="{F4BEF17E-75D9-4632-A65F-24E8B5B52F1E}" dt="2019-12-06T13:21:18.509" v="2339" actId="478"/>
          <ac:spMkLst>
            <pc:docMk/>
            <pc:sldMk cId="3974982384" sldId="262"/>
            <ac:spMk id="2" creationId="{8D9B2498-4E78-41C3-9A26-FF9348BA5284}"/>
          </ac:spMkLst>
        </pc:spChg>
        <pc:spChg chg="mod">
          <ac:chgData name="Evelynn Cousey" userId="027185aa8a7bf739" providerId="LiveId" clId="{F4BEF17E-75D9-4632-A65F-24E8B5B52F1E}" dt="2019-12-06T13:36:32.446" v="2620" actId="20577"/>
          <ac:spMkLst>
            <pc:docMk/>
            <pc:sldMk cId="3974982384" sldId="262"/>
            <ac:spMk id="3" creationId="{03562A54-91E2-42FC-8832-8D7D7093DD61}"/>
          </ac:spMkLst>
        </pc:spChg>
        <pc:spChg chg="add del mod">
          <ac:chgData name="Evelynn Cousey" userId="027185aa8a7bf739" providerId="LiveId" clId="{F4BEF17E-75D9-4632-A65F-24E8B5B52F1E}" dt="2019-12-06T13:36:19.424" v="2619" actId="478"/>
          <ac:spMkLst>
            <pc:docMk/>
            <pc:sldMk cId="3974982384" sldId="262"/>
            <ac:spMk id="4" creationId="{B6E90D61-50DC-4640-B5B9-F26382AE7688}"/>
          </ac:spMkLst>
        </pc:spChg>
      </pc:sldChg>
      <pc:sldChg chg="addSp modSp add mod setBg">
        <pc:chgData name="Evelynn Cousey" userId="027185aa8a7bf739" providerId="LiveId" clId="{F4BEF17E-75D9-4632-A65F-24E8B5B52F1E}" dt="2019-12-06T15:12:49.225" v="3534" actId="20577"/>
        <pc:sldMkLst>
          <pc:docMk/>
          <pc:sldMk cId="2650743563" sldId="263"/>
        </pc:sldMkLst>
        <pc:spChg chg="mod">
          <ac:chgData name="Evelynn Cousey" userId="027185aa8a7bf739" providerId="LiveId" clId="{F4BEF17E-75D9-4632-A65F-24E8B5B52F1E}" dt="2019-12-06T14:53:07.255" v="3493" actId="26606"/>
          <ac:spMkLst>
            <pc:docMk/>
            <pc:sldMk cId="2650743563" sldId="263"/>
            <ac:spMk id="2" creationId="{E22AAF80-F983-4B0F-A1BB-82C3D5EA4663}"/>
          </ac:spMkLst>
        </pc:spChg>
        <pc:spChg chg="mod">
          <ac:chgData name="Evelynn Cousey" userId="027185aa8a7bf739" providerId="LiveId" clId="{F4BEF17E-75D9-4632-A65F-24E8B5B52F1E}" dt="2019-12-06T15:12:49.225" v="3534" actId="20577"/>
          <ac:spMkLst>
            <pc:docMk/>
            <pc:sldMk cId="2650743563" sldId="263"/>
            <ac:spMk id="3" creationId="{CCE64C0D-9D67-41AB-BD3F-26F3F18DF65E}"/>
          </ac:spMkLst>
        </pc:spChg>
        <pc:picChg chg="add mod ord">
          <ac:chgData name="Evelynn Cousey" userId="027185aa8a7bf739" providerId="LiveId" clId="{F4BEF17E-75D9-4632-A65F-24E8B5B52F1E}" dt="2019-12-06T14:53:13.092" v="3494" actId="1076"/>
          <ac:picMkLst>
            <pc:docMk/>
            <pc:sldMk cId="2650743563" sldId="263"/>
            <ac:picMk id="4" creationId="{AE0491DE-F0F4-47BE-A949-A245D24A8EA0}"/>
          </ac:picMkLst>
        </pc:picChg>
        <pc:picChg chg="add mod">
          <ac:chgData name="Evelynn Cousey" userId="027185aa8a7bf739" providerId="LiveId" clId="{F4BEF17E-75D9-4632-A65F-24E8B5B52F1E}" dt="2019-12-06T14:53:14.739" v="3495" actId="1076"/>
          <ac:picMkLst>
            <pc:docMk/>
            <pc:sldMk cId="2650743563" sldId="263"/>
            <ac:picMk id="5" creationId="{8A3B9B0E-ABDD-4729-B3D0-35AA0916B397}"/>
          </ac:picMkLst>
        </pc:picChg>
      </pc:sldChg>
      <pc:sldChg chg="addSp delSp modSp add">
        <pc:chgData name="Evelynn Cousey" userId="027185aa8a7bf739" providerId="LiveId" clId="{F4BEF17E-75D9-4632-A65F-24E8B5B52F1E}" dt="2019-12-06T15:14:47.330" v="3540"/>
        <pc:sldMkLst>
          <pc:docMk/>
          <pc:sldMk cId="3081736857" sldId="264"/>
        </pc:sldMkLst>
        <pc:spChg chg="mod">
          <ac:chgData name="Evelynn Cousey" userId="027185aa8a7bf739" providerId="LiveId" clId="{F4BEF17E-75D9-4632-A65F-24E8B5B52F1E}" dt="2019-12-06T14:30:27.033" v="3107" actId="20577"/>
          <ac:spMkLst>
            <pc:docMk/>
            <pc:sldMk cId="3081736857" sldId="264"/>
            <ac:spMk id="2" creationId="{4E063E66-8C81-45EE-A061-BA4A3E53DA31}"/>
          </ac:spMkLst>
        </pc:spChg>
        <pc:spChg chg="mod">
          <ac:chgData name="Evelynn Cousey" userId="027185aa8a7bf739" providerId="LiveId" clId="{F4BEF17E-75D9-4632-A65F-24E8B5B52F1E}" dt="2019-12-06T14:54:46.994" v="3514" actId="27636"/>
          <ac:spMkLst>
            <pc:docMk/>
            <pc:sldMk cId="3081736857" sldId="264"/>
            <ac:spMk id="3" creationId="{A39F7448-A7AA-494E-84CF-15659879E30A}"/>
          </ac:spMkLst>
        </pc:spChg>
        <pc:spChg chg="add del mod">
          <ac:chgData name="Evelynn Cousey" userId="027185aa8a7bf739" providerId="LiveId" clId="{F4BEF17E-75D9-4632-A65F-24E8B5B52F1E}" dt="2019-12-06T14:41:04.341" v="3475" actId="478"/>
          <ac:spMkLst>
            <pc:docMk/>
            <pc:sldMk cId="3081736857" sldId="264"/>
            <ac:spMk id="4" creationId="{CFFAEE52-F6EE-4C83-A61F-C1550568C895}"/>
          </ac:spMkLst>
        </pc:spChg>
        <pc:spChg chg="add del mod">
          <ac:chgData name="Evelynn Cousey" userId="027185aa8a7bf739" providerId="LiveId" clId="{F4BEF17E-75D9-4632-A65F-24E8B5B52F1E}" dt="2019-12-06T14:41:36.916" v="3481"/>
          <ac:spMkLst>
            <pc:docMk/>
            <pc:sldMk cId="3081736857" sldId="264"/>
            <ac:spMk id="5" creationId="{CE05047E-7D2B-4171-B377-BDA1975F6749}"/>
          </ac:spMkLst>
        </pc:spChg>
        <pc:spChg chg="add del mod">
          <ac:chgData name="Evelynn Cousey" userId="027185aa8a7bf739" providerId="LiveId" clId="{F4BEF17E-75D9-4632-A65F-24E8B5B52F1E}" dt="2019-12-06T15:14:47.330" v="3540"/>
          <ac:spMkLst>
            <pc:docMk/>
            <pc:sldMk cId="3081736857" sldId="264"/>
            <ac:spMk id="6" creationId="{F35CD953-C3B3-4C58-A7F0-E413B9E436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40FAF-6350-4149-96E7-079CF0050BB7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39D7-8D59-4C12-A01B-52559D01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gemstone can be crushed into pieces and used in sandpaper as an abrasive tool</a:t>
            </a:r>
          </a:p>
          <a:p>
            <a:endParaRPr lang="en-US" dirty="0"/>
          </a:p>
          <a:p>
            <a:r>
              <a:rPr lang="en-US" dirty="0"/>
              <a:t>The gemstone is a dark red, transparent and usually flawless mineral (meaning no cracks or inclusions) making it perfect for jewelry, pyrope is much rarer than almandine and is more transparent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A39D7-8D59-4C12-A01B-52559D015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Kimberlite pipes are often mined for diamonds since kimberlite is a diamond bearing mineral, the pyrope xenoliths near the pipes are often a violet to deep purple color with a hint of green tinge, this can be used as signifying mineral for the hard to locate kimberlite pipes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A39D7-8D59-4C12-A01B-52559D015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eologypage.com/2016/05/types-of-gemstone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rals.net/gemstone/pyrope_gemstone.aspx" TargetMode="External"/><Relationship Id="rId2" Type="http://schemas.openxmlformats.org/officeDocument/2006/relationships/hyperlink" Target="https://www.mindat.org/min-33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yrope" TargetMode="External"/><Relationship Id="rId5" Type="http://schemas.openxmlformats.org/officeDocument/2006/relationships/hyperlink" Target="https://www.crystalvaults.com/crystal-encyclopedia/pyrope" TargetMode="External"/><Relationship Id="rId4" Type="http://schemas.openxmlformats.org/officeDocument/2006/relationships/hyperlink" Target="https://www.edelsteine.at/en/glossaries/lexicon/pyrope-gar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7D76F-E7A3-4F76-948C-6CDF76597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27FC3D-4204-4775-BE2F-FA7B02DB7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Evelynn Cousey</a:t>
            </a:r>
          </a:p>
        </p:txBody>
      </p:sp>
    </p:spTree>
    <p:extLst>
      <p:ext uri="{BB962C8B-B14F-4D97-AF65-F5344CB8AC3E}">
        <p14:creationId xmlns:p14="http://schemas.microsoft.com/office/powerpoint/2010/main" val="392089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93A4C3-17D4-460D-8C44-7A75C9CA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FB4F78-4D78-4784-BBB4-B2A85CCD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19" y="1791416"/>
            <a:ext cx="6648592" cy="5394742"/>
          </a:xfrm>
        </p:spPr>
        <p:txBody>
          <a:bodyPr>
            <a:normAutofit/>
          </a:bodyPr>
          <a:lstStyle/>
          <a:p>
            <a:r>
              <a:rPr lang="en-US" dirty="0"/>
              <a:t>Chemical Formula</a:t>
            </a:r>
            <a:r>
              <a:rPr lang="en-US" sz="1700" dirty="0"/>
              <a:t>: Mg</a:t>
            </a:r>
            <a:r>
              <a:rPr lang="en-US" sz="1700" baseline="-25000" dirty="0"/>
              <a:t>3</a:t>
            </a:r>
            <a:r>
              <a:rPr lang="en-US" sz="1700" dirty="0"/>
              <a:t>Al</a:t>
            </a:r>
            <a:r>
              <a:rPr lang="en-US" sz="1700" baseline="-25000" dirty="0"/>
              <a:t>2</a:t>
            </a:r>
            <a:r>
              <a:rPr lang="en-US" sz="1700" dirty="0"/>
              <a:t>(SiO</a:t>
            </a:r>
            <a:r>
              <a:rPr lang="en-US" sz="1700" baseline="-25000" dirty="0"/>
              <a:t>4</a:t>
            </a:r>
            <a:r>
              <a:rPr lang="en-US" sz="1700" dirty="0"/>
              <a:t>)</a:t>
            </a:r>
            <a:r>
              <a:rPr lang="en-US" sz="1700" baseline="-25000" dirty="0"/>
              <a:t>3</a:t>
            </a:r>
            <a:endParaRPr lang="en-US" sz="1700" dirty="0"/>
          </a:p>
          <a:p>
            <a:r>
              <a:rPr lang="en-US" dirty="0"/>
              <a:t>Crystal System</a:t>
            </a:r>
            <a:r>
              <a:rPr lang="en-US" sz="1700" dirty="0"/>
              <a:t>: Isometric</a:t>
            </a:r>
          </a:p>
          <a:p>
            <a:r>
              <a:rPr lang="en-US" dirty="0"/>
              <a:t>Mineral Group</a:t>
            </a:r>
            <a:r>
              <a:rPr lang="en-US" sz="1700" dirty="0"/>
              <a:t>: Garnet group</a:t>
            </a:r>
          </a:p>
          <a:p>
            <a:pPr lvl="1"/>
            <a:r>
              <a:rPr lang="en-US" sz="2200" dirty="0"/>
              <a:t>Other common minerals</a:t>
            </a:r>
            <a:r>
              <a:rPr lang="en-US" sz="1700" dirty="0"/>
              <a:t>:</a:t>
            </a:r>
          </a:p>
          <a:p>
            <a:pPr lvl="2"/>
            <a:r>
              <a:rPr lang="en-US" sz="1700" dirty="0"/>
              <a:t> Almandine Fe</a:t>
            </a:r>
            <a:r>
              <a:rPr lang="en-US" sz="1700" baseline="30000" dirty="0"/>
              <a:t>2+</a:t>
            </a:r>
            <a:r>
              <a:rPr lang="en-US" sz="1700" baseline="-25000" dirty="0"/>
              <a:t>3</a:t>
            </a:r>
            <a:r>
              <a:rPr lang="en-US" sz="1700" dirty="0"/>
              <a:t>Al</a:t>
            </a:r>
            <a:r>
              <a:rPr lang="en-US" sz="1700" baseline="-25000" dirty="0"/>
              <a:t>2</a:t>
            </a:r>
            <a:r>
              <a:rPr lang="en-US" sz="1700" dirty="0"/>
              <a:t>(SiO</a:t>
            </a:r>
            <a:r>
              <a:rPr lang="en-US" sz="1700" baseline="-25000" dirty="0"/>
              <a:t>4</a:t>
            </a:r>
            <a:r>
              <a:rPr lang="en-US" sz="1700" dirty="0"/>
              <a:t>)</a:t>
            </a:r>
            <a:r>
              <a:rPr lang="en-US" sz="1700" baseline="-25000" dirty="0"/>
              <a:t>3</a:t>
            </a:r>
            <a:endParaRPr lang="en-US" sz="1700" dirty="0"/>
          </a:p>
          <a:p>
            <a:pPr lvl="2"/>
            <a:r>
              <a:rPr lang="en-US" sz="1700" dirty="0"/>
              <a:t>Spessartine Mn</a:t>
            </a:r>
            <a:r>
              <a:rPr lang="en-US" sz="1700" baseline="30000" dirty="0"/>
              <a:t>2+</a:t>
            </a:r>
            <a:r>
              <a:rPr lang="en-US" sz="1700" baseline="-25000" dirty="0"/>
              <a:t>3</a:t>
            </a:r>
            <a:r>
              <a:rPr lang="en-US" sz="1700" dirty="0"/>
              <a:t>Al</a:t>
            </a:r>
            <a:r>
              <a:rPr lang="en-US" sz="1700" baseline="-25000" dirty="0"/>
              <a:t>2</a:t>
            </a:r>
            <a:r>
              <a:rPr lang="en-US" sz="1700" dirty="0"/>
              <a:t>(SiO</a:t>
            </a:r>
            <a:r>
              <a:rPr lang="en-US" sz="1700" baseline="-25000" dirty="0"/>
              <a:t>4</a:t>
            </a:r>
            <a:r>
              <a:rPr lang="en-US" sz="1700" dirty="0"/>
              <a:t>)</a:t>
            </a:r>
            <a:r>
              <a:rPr lang="en-US" sz="1700" baseline="-25000" dirty="0"/>
              <a:t>3</a:t>
            </a:r>
            <a:endParaRPr lang="en-US" sz="1700" dirty="0"/>
          </a:p>
          <a:p>
            <a:pPr lvl="2"/>
            <a:r>
              <a:rPr lang="en-US" sz="1700" dirty="0"/>
              <a:t>Andradite Ca</a:t>
            </a:r>
            <a:r>
              <a:rPr lang="en-US" sz="1700" baseline="-25000" dirty="0"/>
              <a:t>3</a:t>
            </a:r>
            <a:r>
              <a:rPr lang="en-US" sz="1700" dirty="0"/>
              <a:t>Fe</a:t>
            </a:r>
            <a:r>
              <a:rPr lang="en-US" sz="1700" baseline="30000" dirty="0"/>
              <a:t>3+</a:t>
            </a:r>
            <a:r>
              <a:rPr lang="en-US" sz="1700" baseline="-25000" dirty="0"/>
              <a:t>2</a:t>
            </a:r>
            <a:r>
              <a:rPr lang="en-US" sz="1700" dirty="0"/>
              <a:t>(SiO</a:t>
            </a:r>
            <a:r>
              <a:rPr lang="en-US" sz="1700" baseline="-25000" dirty="0"/>
              <a:t>4</a:t>
            </a:r>
            <a:r>
              <a:rPr lang="en-US" sz="1700" dirty="0"/>
              <a:t>)</a:t>
            </a:r>
            <a:r>
              <a:rPr lang="en-US" sz="1700" baseline="-25000" dirty="0"/>
              <a:t>3</a:t>
            </a:r>
            <a:endParaRPr lang="en-US" sz="1700" dirty="0"/>
          </a:p>
          <a:p>
            <a:pPr lvl="2"/>
            <a:r>
              <a:rPr lang="en-US" sz="1700" dirty="0"/>
              <a:t>Grossular Ca</a:t>
            </a:r>
            <a:r>
              <a:rPr lang="en-US" sz="1700" baseline="-25000" dirty="0"/>
              <a:t>3</a:t>
            </a:r>
            <a:r>
              <a:rPr lang="en-US" sz="1700" dirty="0"/>
              <a:t>Al</a:t>
            </a:r>
            <a:r>
              <a:rPr lang="en-US" sz="1700" baseline="-25000" dirty="0"/>
              <a:t>2</a:t>
            </a:r>
            <a:r>
              <a:rPr lang="en-US" sz="1700" dirty="0"/>
              <a:t>(SiO</a:t>
            </a:r>
            <a:r>
              <a:rPr lang="en-US" sz="1700" baseline="-25000" dirty="0"/>
              <a:t>4</a:t>
            </a:r>
            <a:r>
              <a:rPr lang="en-US" sz="1700" dirty="0"/>
              <a:t>)</a:t>
            </a:r>
            <a:r>
              <a:rPr lang="en-US" sz="1700" baseline="-25000" dirty="0"/>
              <a:t>3</a:t>
            </a:r>
            <a:endParaRPr lang="en-US" sz="1700" dirty="0"/>
          </a:p>
          <a:p>
            <a:pPr lvl="1"/>
            <a:r>
              <a:rPr lang="en-US" sz="2200" dirty="0"/>
              <a:t>Solid Solution: </a:t>
            </a:r>
            <a:r>
              <a:rPr lang="en-US" sz="2200" dirty="0" err="1"/>
              <a:t>Pyralspite</a:t>
            </a:r>
            <a:r>
              <a:rPr lang="en-US" sz="2200" dirty="0"/>
              <a:t> </a:t>
            </a:r>
            <a:r>
              <a:rPr lang="en-US" sz="1700" dirty="0"/>
              <a:t>X</a:t>
            </a:r>
            <a:r>
              <a:rPr lang="en-US" sz="1700" baseline="-25000" dirty="0"/>
              <a:t>3</a:t>
            </a:r>
            <a:r>
              <a:rPr lang="en-US" sz="1700" dirty="0"/>
              <a:t>Z</a:t>
            </a:r>
            <a:r>
              <a:rPr lang="en-US" sz="1700" baseline="-25000" dirty="0"/>
              <a:t>2</a:t>
            </a:r>
            <a:r>
              <a:rPr lang="en-US" sz="1700" dirty="0"/>
              <a:t>(SiO</a:t>
            </a:r>
            <a:r>
              <a:rPr lang="en-US" sz="1700" baseline="-25000" dirty="0"/>
              <a:t>4</a:t>
            </a:r>
            <a:r>
              <a:rPr lang="en-US" sz="1700" dirty="0"/>
              <a:t>)</a:t>
            </a:r>
            <a:r>
              <a:rPr lang="en-US" sz="1700" baseline="-25000" dirty="0"/>
              <a:t>3   </a:t>
            </a:r>
          </a:p>
          <a:p>
            <a:pPr lvl="2"/>
            <a:r>
              <a:rPr lang="en-US" sz="2400" baseline="-25000" dirty="0"/>
              <a:t>X= Mg, Ca, Fe(II), Mn (II)       </a:t>
            </a:r>
          </a:p>
          <a:p>
            <a:pPr lvl="2"/>
            <a:r>
              <a:rPr lang="en-US" sz="2400" baseline="-25000" dirty="0"/>
              <a:t>Z= Al, Fe(III), Cr(III), V(III)      </a:t>
            </a:r>
          </a:p>
          <a:p>
            <a:pPr lvl="2"/>
            <a:r>
              <a:rPr lang="en-US" sz="2400" baseline="-25000" dirty="0"/>
              <a:t>Trace amounts of Sn may replace Fe(III)    </a:t>
            </a:r>
          </a:p>
          <a:p>
            <a:pPr lvl="1"/>
            <a:endParaRPr lang="en-US" sz="1700" baseline="-25000" dirty="0"/>
          </a:p>
        </p:txBody>
      </p:sp>
      <p:pic>
        <p:nvPicPr>
          <p:cNvPr id="1026" name="Picture 2" descr="Image result for solid solution series for pyrope">
            <a:extLst>
              <a:ext uri="{FF2B5EF4-FFF2-40B4-BE49-F238E27FC236}">
                <a16:creationId xmlns:a16="http://schemas.microsoft.com/office/drawing/2014/main" xmlns="" id="{568BFE1B-5AA4-40E0-BB5D-8F0CDDFC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589" y="2537717"/>
            <a:ext cx="5167901" cy="34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2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6BCC1-E32C-472A-8AE4-D16CE6D8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0B8BF-65F5-4027-A1BF-F1B0FB7E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249256" cy="4024125"/>
          </a:xfrm>
        </p:spPr>
        <p:txBody>
          <a:bodyPr/>
          <a:lstStyle/>
          <a:p>
            <a:r>
              <a:rPr lang="en-US" dirty="0"/>
              <a:t>Class: </a:t>
            </a:r>
          </a:p>
          <a:p>
            <a:pPr lvl="1"/>
            <a:r>
              <a:rPr lang="en-US" sz="1800" dirty="0"/>
              <a:t>Nesosilicate</a:t>
            </a:r>
          </a:p>
          <a:p>
            <a:r>
              <a:rPr lang="en-US" dirty="0"/>
              <a:t>Specific Gravity:</a:t>
            </a:r>
          </a:p>
          <a:p>
            <a:pPr lvl="1"/>
            <a:r>
              <a:rPr lang="en-US" sz="1800" dirty="0"/>
              <a:t>3.58, sinks in all common heavy liquids</a:t>
            </a:r>
          </a:p>
          <a:p>
            <a:r>
              <a:rPr lang="en-US" dirty="0"/>
              <a:t>Inclusions: </a:t>
            </a:r>
          </a:p>
          <a:p>
            <a:pPr lvl="1"/>
            <a:r>
              <a:rPr lang="en-US" sz="1800" dirty="0"/>
              <a:t>rounded crystals, rutile needles</a:t>
            </a:r>
          </a:p>
          <a:p>
            <a:r>
              <a:rPr lang="en-US" dirty="0"/>
              <a:t>Cleavage: </a:t>
            </a:r>
          </a:p>
          <a:p>
            <a:pPr lvl="1"/>
            <a:r>
              <a:rPr lang="en-US" sz="1800" dirty="0"/>
              <a:t>None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342742-F0BE-4159-AD4B-958AF2B6EE98}"/>
              </a:ext>
            </a:extLst>
          </p:cNvPr>
          <p:cNvSpPr txBox="1"/>
          <p:nvPr/>
        </p:nvSpPr>
        <p:spPr>
          <a:xfrm>
            <a:off x="6534364" y="2363055"/>
            <a:ext cx="5435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Fracture: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Conchoidal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Streak: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Luster: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Vitreous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Hardness: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7.5</a:t>
            </a:r>
          </a:p>
        </p:txBody>
      </p:sp>
    </p:spTree>
    <p:extLst>
      <p:ext uri="{BB962C8B-B14F-4D97-AF65-F5344CB8AC3E}">
        <p14:creationId xmlns:p14="http://schemas.microsoft.com/office/powerpoint/2010/main" val="259656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63E66-8C81-45EE-A061-BA4A3E53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F7448-A7AA-494E-84CF-15659879E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5410200" cy="4442545"/>
          </a:xfrm>
        </p:spPr>
        <p:txBody>
          <a:bodyPr>
            <a:normAutofit/>
          </a:bodyPr>
          <a:lstStyle/>
          <a:p>
            <a:r>
              <a:rPr lang="en-US" dirty="0"/>
              <a:t>Refractive Index: </a:t>
            </a:r>
          </a:p>
          <a:p>
            <a:pPr lvl="1"/>
            <a:r>
              <a:rPr lang="en-US" sz="1800" dirty="0"/>
              <a:t>1.714, distinguishes itself from Almandine and Spessartine</a:t>
            </a:r>
            <a:endParaRPr lang="en-US" dirty="0"/>
          </a:p>
          <a:p>
            <a:r>
              <a:rPr lang="en-US" dirty="0"/>
              <a:t>Pleochroism:</a:t>
            </a:r>
          </a:p>
          <a:p>
            <a:pPr lvl="1"/>
            <a:r>
              <a:rPr lang="en-US" sz="1800" dirty="0"/>
              <a:t>None</a:t>
            </a:r>
          </a:p>
          <a:p>
            <a:r>
              <a:rPr lang="en-US" dirty="0"/>
              <a:t>Birefringence:</a:t>
            </a:r>
          </a:p>
          <a:p>
            <a:pPr lvl="1"/>
            <a:r>
              <a:rPr lang="en-US" sz="1800" dirty="0"/>
              <a:t>0.000 isotropic</a:t>
            </a:r>
          </a:p>
        </p:txBody>
      </p:sp>
    </p:spTree>
    <p:extLst>
      <p:ext uri="{BB962C8B-B14F-4D97-AF65-F5344CB8AC3E}">
        <p14:creationId xmlns:p14="http://schemas.microsoft.com/office/powerpoint/2010/main" val="308173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AAF80-F983-4B0F-A1BB-82C3D5EA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Varieties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E64C0D-9D67-41AB-BD3F-26F3F18D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en-US" dirty="0" err="1"/>
              <a:t>Malaia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Red-orange variety of pyrope spessartine</a:t>
            </a:r>
          </a:p>
          <a:p>
            <a:pPr lvl="1"/>
            <a:r>
              <a:rPr lang="en-US" dirty="0"/>
              <a:t>By-product of </a:t>
            </a:r>
            <a:r>
              <a:rPr lang="en-US" dirty="0" err="1"/>
              <a:t>rhodolite</a:t>
            </a:r>
            <a:endParaRPr lang="en-US" dirty="0"/>
          </a:p>
          <a:p>
            <a:r>
              <a:rPr lang="en-US" dirty="0" err="1"/>
              <a:t>Rhodolite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Purple variety of pyrope-almandine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3B9B0E-ABDD-4729-B3D0-35AA0916B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3" r="-4" b="5896"/>
          <a:stretch/>
        </p:blipFill>
        <p:spPr>
          <a:xfrm>
            <a:off x="7861238" y="1051560"/>
            <a:ext cx="3644962" cy="2377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0491DE-F0F4-47BE-A949-A245D24A8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88" r="-4" b="15365"/>
          <a:stretch/>
        </p:blipFill>
        <p:spPr>
          <a:xfrm>
            <a:off x="7861238" y="3958170"/>
            <a:ext cx="364496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0">
            <a:extLst>
              <a:ext uri="{FF2B5EF4-FFF2-40B4-BE49-F238E27FC236}">
                <a16:creationId xmlns:a16="http://schemas.microsoft.com/office/drawing/2014/main" xmlns="" id="{EC3BBC63-DC19-41B8-AB81-E30CC21AE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A0F8-7693-4967-B75C-333BBEFA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are its uses?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7089AB-E20A-4195-BBC5-6545886D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Garnet paper</a:t>
            </a:r>
          </a:p>
          <a:p>
            <a:r>
              <a:rPr lang="en-US" dirty="0"/>
              <a:t>Gemstone</a:t>
            </a:r>
          </a:p>
        </p:txBody>
      </p:sp>
      <p:pic>
        <p:nvPicPr>
          <p:cNvPr id="8" name="Picture 7" descr="A picture containing red, holding, man, white&#10;&#10;Description automatically generated">
            <a:extLst>
              <a:ext uri="{FF2B5EF4-FFF2-40B4-BE49-F238E27FC236}">
                <a16:creationId xmlns:a16="http://schemas.microsoft.com/office/drawing/2014/main" xmlns="" id="{7F718F7D-5B29-4090-876D-04D0E0C3B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3824" r="78331"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18688" r="1" b="16087"/>
          <a:stretch/>
        </p:blipFill>
        <p:spPr>
          <a:xfrm>
            <a:off x="7861238" y="933693"/>
            <a:ext cx="3644962" cy="2377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C65BFA9-01B9-4E53-B9C2-E62DFEACDD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802" r="-4" b="17969"/>
          <a:stretch/>
        </p:blipFill>
        <p:spPr>
          <a:xfrm>
            <a:off x="7563286" y="3604470"/>
            <a:ext cx="4469489" cy="2915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0E6467-B7A5-41DB-89E2-B3231FE05C74}"/>
              </a:ext>
            </a:extLst>
          </p:cNvPr>
          <p:cNvSpPr txBox="1"/>
          <p:nvPr/>
        </p:nvSpPr>
        <p:spPr>
          <a:xfrm>
            <a:off x="8633298" y="3111078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www.geologypage.com/2016/05/types-of-gemston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A6305-A8A3-4072-815A-C7757199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70" y="1260627"/>
            <a:ext cx="3521830" cy="4953741"/>
          </a:xfrm>
        </p:spPr>
        <p:txBody>
          <a:bodyPr anchor="t">
            <a:normAutofit/>
          </a:bodyPr>
          <a:lstStyle/>
          <a:p>
            <a:r>
              <a:rPr lang="en-US" dirty="0"/>
              <a:t>Where can you find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FAB63-091D-4FB8-8B2A-C4C904B0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90" y="2683904"/>
            <a:ext cx="5208143" cy="1360652"/>
          </a:xfrm>
        </p:spPr>
        <p:txBody>
          <a:bodyPr>
            <a:normAutofit/>
          </a:bodyPr>
          <a:lstStyle/>
          <a:p>
            <a:r>
              <a:rPr lang="en-US" dirty="0"/>
              <a:t>Czech Republic, Bohemia, South Africa, USA</a:t>
            </a:r>
          </a:p>
        </p:txBody>
      </p:sp>
      <p:pic>
        <p:nvPicPr>
          <p:cNvPr id="9" name="Picture 8" descr="A picture containing water&#10;&#10;Description automatically generated">
            <a:extLst>
              <a:ext uri="{FF2B5EF4-FFF2-40B4-BE49-F238E27FC236}">
                <a16:creationId xmlns:a16="http://schemas.microsoft.com/office/drawing/2014/main" xmlns="" id="{43CC8624-3F89-4D3F-98B6-DB5C6FDA5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17" y="3068837"/>
            <a:ext cx="10829904" cy="3736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10E1A7-5A7E-4C84-BE6A-8808971DCF3D}"/>
              </a:ext>
            </a:extLst>
          </p:cNvPr>
          <p:cNvSpPr txBox="1"/>
          <p:nvPr/>
        </p:nvSpPr>
        <p:spPr>
          <a:xfrm>
            <a:off x="5095982" y="914401"/>
            <a:ext cx="66773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Environment: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Ultramafic rock (peridotite)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Ultra High Pressure metamorphic rocks in the Dora-</a:t>
            </a:r>
            <a:r>
              <a:rPr lang="en-US" dirty="0" err="1"/>
              <a:t>Maira</a:t>
            </a:r>
            <a:r>
              <a:rPr lang="en-US" dirty="0"/>
              <a:t> massif in the western Alps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Kimberlite pipe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Pyrope xenoliths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3AD25-56FC-467F-B19F-602398E9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Fun facts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4EC73D-D95C-45F9-A961-FE123E91F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Healing power</a:t>
            </a:r>
          </a:p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century, Industrial Revolution </a:t>
            </a:r>
          </a:p>
        </p:txBody>
      </p:sp>
    </p:spTree>
    <p:extLst>
      <p:ext uri="{BB962C8B-B14F-4D97-AF65-F5344CB8AC3E}">
        <p14:creationId xmlns:p14="http://schemas.microsoft.com/office/powerpoint/2010/main" val="125044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5B010-7222-4156-B4BC-BE4F0A08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E4CA1-CDF0-4F9A-B95D-28767943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Mindat.org and the Hudson Institute of Mineralogy, mindat.org, 1993-2019, </a:t>
            </a:r>
            <a:r>
              <a:rPr lang="en-US" dirty="0">
                <a:hlinkClick r:id="rId2"/>
              </a:rPr>
              <a:t>https://www.mindat.org/min-3321.html</a:t>
            </a:r>
            <a:endParaRPr lang="en-US" dirty="0"/>
          </a:p>
          <a:p>
            <a:r>
              <a:rPr lang="en-US" dirty="0"/>
              <a:t>Minerals.net and Hershel Friedman, minerals.net, 1997-2019, </a:t>
            </a:r>
            <a:r>
              <a:rPr lang="en-US" dirty="0">
                <a:hlinkClick r:id="rId3"/>
              </a:rPr>
              <a:t>https://www.minerals.net/gemstone/pyrope_gemstone.aspx</a:t>
            </a:r>
            <a:endParaRPr lang="en-US" dirty="0"/>
          </a:p>
          <a:p>
            <a:r>
              <a:rPr lang="en-US" dirty="0"/>
              <a:t>Wiener Edelstein </a:t>
            </a:r>
            <a:r>
              <a:rPr lang="en-US" dirty="0" err="1"/>
              <a:t>Zentrum</a:t>
            </a:r>
            <a:r>
              <a:rPr lang="en-US" dirty="0"/>
              <a:t>, edelsteine.at, </a:t>
            </a:r>
            <a:r>
              <a:rPr lang="en-US" dirty="0">
                <a:hlinkClick r:id="rId4"/>
              </a:rPr>
              <a:t>https://www.edelsteine.at/en/glossaries/lexicon/pyrope-garnet/</a:t>
            </a:r>
            <a:r>
              <a:rPr lang="en-US" dirty="0"/>
              <a:t> </a:t>
            </a:r>
          </a:p>
          <a:p>
            <a:r>
              <a:rPr lang="en-US" dirty="0"/>
              <a:t>Crystal Vaults, crystalvaults.com, 2009-2019, </a:t>
            </a:r>
            <a:r>
              <a:rPr lang="en-US" dirty="0">
                <a:hlinkClick r:id="rId5"/>
              </a:rPr>
              <a:t>https://www.crystalvaults.com/crystal-encyclopedia/pyrope</a:t>
            </a:r>
            <a:endParaRPr lang="en-US" dirty="0"/>
          </a:p>
          <a:p>
            <a:r>
              <a:rPr lang="en-US" dirty="0"/>
              <a:t>Wikipedia, Wikipedia.org, August 27</a:t>
            </a:r>
            <a:r>
              <a:rPr lang="en-US" baseline="30000" dirty="0"/>
              <a:t>th</a:t>
            </a:r>
            <a:r>
              <a:rPr lang="en-US" dirty="0"/>
              <a:t> 2018, </a:t>
            </a:r>
            <a:r>
              <a:rPr lang="en-US" dirty="0">
                <a:hlinkClick r:id="rId6"/>
              </a:rPr>
              <a:t>https://en.wikipedia.org/wiki/Pyrope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579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377</Words>
  <Application>Microsoft Office PowerPoint</Application>
  <PresentationFormat>Custom</PresentationFormat>
  <Paragraphs>71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Vapor Trail</vt:lpstr>
      <vt:lpstr>Pyrope</vt:lpstr>
      <vt:lpstr>What Is It?</vt:lpstr>
      <vt:lpstr>What is it?</vt:lpstr>
      <vt:lpstr>What is It?</vt:lpstr>
      <vt:lpstr>Varieties</vt:lpstr>
      <vt:lpstr>What are its uses?</vt:lpstr>
      <vt:lpstr>Where can you find it?</vt:lpstr>
      <vt:lpstr>Fun facts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Pyrope</dc:title>
  <dc:creator>Evelynn Cousey</dc:creator>
  <cp:lastModifiedBy>Nelson</cp:lastModifiedBy>
  <cp:revision>1</cp:revision>
  <dcterms:created xsi:type="dcterms:W3CDTF">2019-12-06T15:02:17Z</dcterms:created>
  <dcterms:modified xsi:type="dcterms:W3CDTF">2019-12-09T19:58:03Z</dcterms:modified>
</cp:coreProperties>
</file>