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/>
    <p:restoredTop sz="94694"/>
  </p:normalViewPr>
  <p:slideViewPr>
    <p:cSldViewPr snapToGrid="0" snapToObjects="1">
      <p:cViewPr>
        <p:scale>
          <a:sx n="104" d="100"/>
          <a:sy n="104" d="100"/>
        </p:scale>
        <p:origin x="-109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F1BF5-230A-4AF6-BE5A-64E2E76C921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BC1ED7-F7FA-4FE7-9BE6-56566104DC8E}">
      <dgm:prSet/>
      <dgm:spPr/>
      <dgm:t>
        <a:bodyPr/>
        <a:lstStyle/>
        <a:p>
          <a:r>
            <a:rPr lang="en-US"/>
            <a:t>Color: Black</a:t>
          </a:r>
        </a:p>
      </dgm:t>
    </dgm:pt>
    <dgm:pt modelId="{87480BD1-F72C-4DDB-82A8-C5FFB994C5E2}" type="parTrans" cxnId="{09AF784C-C63D-49E6-919F-625F7CDA00A3}">
      <dgm:prSet/>
      <dgm:spPr/>
      <dgm:t>
        <a:bodyPr/>
        <a:lstStyle/>
        <a:p>
          <a:endParaRPr lang="en-US"/>
        </a:p>
      </dgm:t>
    </dgm:pt>
    <dgm:pt modelId="{1B0E5F41-F07B-44AE-9F01-38A18BCBDC4C}" type="sibTrans" cxnId="{09AF784C-C63D-49E6-919F-625F7CDA00A3}">
      <dgm:prSet/>
      <dgm:spPr/>
      <dgm:t>
        <a:bodyPr/>
        <a:lstStyle/>
        <a:p>
          <a:endParaRPr lang="en-US"/>
        </a:p>
      </dgm:t>
    </dgm:pt>
    <dgm:pt modelId="{F3A22117-2B44-45B1-A628-02608624BC84}">
      <dgm:prSet/>
      <dgm:spPr/>
      <dgm:t>
        <a:bodyPr/>
        <a:lstStyle/>
        <a:p>
          <a:r>
            <a:rPr lang="en-US"/>
            <a:t>Lustre: Metallic, Sub-Metallic</a:t>
          </a:r>
        </a:p>
      </dgm:t>
    </dgm:pt>
    <dgm:pt modelId="{33104A4B-7AE7-4C26-BF86-68356D42A746}" type="parTrans" cxnId="{EC0F7FB9-2018-4BF0-9144-D88E9EDB0973}">
      <dgm:prSet/>
      <dgm:spPr/>
      <dgm:t>
        <a:bodyPr/>
        <a:lstStyle/>
        <a:p>
          <a:endParaRPr lang="en-US"/>
        </a:p>
      </dgm:t>
    </dgm:pt>
    <dgm:pt modelId="{CF17A084-F1FC-499E-A97F-DBBF70E0A0BF}" type="sibTrans" cxnId="{EC0F7FB9-2018-4BF0-9144-D88E9EDB0973}">
      <dgm:prSet/>
      <dgm:spPr/>
      <dgm:t>
        <a:bodyPr/>
        <a:lstStyle/>
        <a:p>
          <a:endParaRPr lang="en-US"/>
        </a:p>
      </dgm:t>
    </dgm:pt>
    <dgm:pt modelId="{34FA9C85-68BB-470A-8787-A5CE8DFB5D60}">
      <dgm:prSet/>
      <dgm:spPr/>
      <dgm:t>
        <a:bodyPr/>
        <a:lstStyle/>
        <a:p>
          <a:r>
            <a:rPr lang="en-US"/>
            <a:t>Transparency: Opaque</a:t>
          </a:r>
        </a:p>
      </dgm:t>
    </dgm:pt>
    <dgm:pt modelId="{BA153BB3-86C0-49EF-AD07-D210CD890D49}" type="parTrans" cxnId="{DAD9DBDC-3638-45EF-92E1-68396DF6C8F3}">
      <dgm:prSet/>
      <dgm:spPr/>
      <dgm:t>
        <a:bodyPr/>
        <a:lstStyle/>
        <a:p>
          <a:endParaRPr lang="en-US"/>
        </a:p>
      </dgm:t>
    </dgm:pt>
    <dgm:pt modelId="{9D74EDA5-30EC-4A33-BBC4-B8EA360CB22A}" type="sibTrans" cxnId="{DAD9DBDC-3638-45EF-92E1-68396DF6C8F3}">
      <dgm:prSet/>
      <dgm:spPr/>
      <dgm:t>
        <a:bodyPr/>
        <a:lstStyle/>
        <a:p>
          <a:endParaRPr lang="en-US"/>
        </a:p>
      </dgm:t>
    </dgm:pt>
    <dgm:pt modelId="{0623C835-BB9F-4D5C-B0A8-37302C32C176}">
      <dgm:prSet/>
      <dgm:spPr/>
      <dgm:t>
        <a:bodyPr/>
        <a:lstStyle/>
        <a:p>
          <a:r>
            <a:rPr lang="en-US"/>
            <a:t>Streak: Reddish brown to black</a:t>
          </a:r>
        </a:p>
      </dgm:t>
    </dgm:pt>
    <dgm:pt modelId="{918E5A3B-12AA-4608-A200-23498163E1AD}" type="parTrans" cxnId="{E5ECAB36-8BFC-4F4E-AF59-1AA0D12E4FE1}">
      <dgm:prSet/>
      <dgm:spPr/>
      <dgm:t>
        <a:bodyPr/>
        <a:lstStyle/>
        <a:p>
          <a:endParaRPr lang="en-US"/>
        </a:p>
      </dgm:t>
    </dgm:pt>
    <dgm:pt modelId="{6CE766CB-5253-4EA9-9F65-602DE0290B7F}" type="sibTrans" cxnId="{E5ECAB36-8BFC-4F4E-AF59-1AA0D12E4FE1}">
      <dgm:prSet/>
      <dgm:spPr/>
      <dgm:t>
        <a:bodyPr/>
        <a:lstStyle/>
        <a:p>
          <a:endParaRPr lang="en-US"/>
        </a:p>
      </dgm:t>
    </dgm:pt>
    <dgm:pt modelId="{5FD1E0B0-7B0F-4B3B-A2E5-01F1A02EC672}">
      <dgm:prSet/>
      <dgm:spPr/>
      <dgm:t>
        <a:bodyPr/>
        <a:lstStyle/>
        <a:p>
          <a:r>
            <a:rPr lang="en-US"/>
            <a:t>Hardness: 5.5-6</a:t>
          </a:r>
        </a:p>
      </dgm:t>
    </dgm:pt>
    <dgm:pt modelId="{6C12A3D2-5B8C-4418-85FA-8C2FB2B4E73E}" type="parTrans" cxnId="{C12F187B-AEB2-462F-9410-7760EDDC06C6}">
      <dgm:prSet/>
      <dgm:spPr/>
      <dgm:t>
        <a:bodyPr/>
        <a:lstStyle/>
        <a:p>
          <a:endParaRPr lang="en-US"/>
        </a:p>
      </dgm:t>
    </dgm:pt>
    <dgm:pt modelId="{4CD272B9-0948-4D2C-915B-547E51A1F989}" type="sibTrans" cxnId="{C12F187B-AEB2-462F-9410-7760EDDC06C6}">
      <dgm:prSet/>
      <dgm:spPr/>
      <dgm:t>
        <a:bodyPr/>
        <a:lstStyle/>
        <a:p>
          <a:endParaRPr lang="en-US"/>
        </a:p>
      </dgm:t>
    </dgm:pt>
    <dgm:pt modelId="{0DCBA113-D94C-43D4-BA65-A43588E5A43E}">
      <dgm:prSet/>
      <dgm:spPr/>
      <dgm:t>
        <a:bodyPr/>
        <a:lstStyle/>
        <a:p>
          <a:r>
            <a:rPr lang="en-US"/>
            <a:t>Tenacity: Very brittle</a:t>
          </a:r>
        </a:p>
      </dgm:t>
    </dgm:pt>
    <dgm:pt modelId="{FD64FA36-11CD-4870-8E45-9EE988972321}" type="parTrans" cxnId="{F7E03549-5D65-4E49-933D-67A10FC0F905}">
      <dgm:prSet/>
      <dgm:spPr/>
      <dgm:t>
        <a:bodyPr/>
        <a:lstStyle/>
        <a:p>
          <a:endParaRPr lang="en-US"/>
        </a:p>
      </dgm:t>
    </dgm:pt>
    <dgm:pt modelId="{391853B0-842E-4C76-AD0E-B60E1FD83993}" type="sibTrans" cxnId="{F7E03549-5D65-4E49-933D-67A10FC0F905}">
      <dgm:prSet/>
      <dgm:spPr/>
      <dgm:t>
        <a:bodyPr/>
        <a:lstStyle/>
        <a:p>
          <a:endParaRPr lang="en-US"/>
        </a:p>
      </dgm:t>
    </dgm:pt>
    <dgm:pt modelId="{A1AD85F7-20EE-44A2-9D04-E02266ED04F9}">
      <dgm:prSet/>
      <dgm:spPr/>
      <dgm:t>
        <a:bodyPr/>
        <a:lstStyle/>
        <a:p>
          <a:r>
            <a:rPr lang="en-US"/>
            <a:t>Cleavage: None</a:t>
          </a:r>
        </a:p>
      </dgm:t>
    </dgm:pt>
    <dgm:pt modelId="{C5F21EC1-083A-4263-B598-F39C4B0C910A}" type="parTrans" cxnId="{121E321D-67F3-4E97-8A55-6159E64B8363}">
      <dgm:prSet/>
      <dgm:spPr/>
      <dgm:t>
        <a:bodyPr/>
        <a:lstStyle/>
        <a:p>
          <a:endParaRPr lang="en-US"/>
        </a:p>
      </dgm:t>
    </dgm:pt>
    <dgm:pt modelId="{E1B01799-8919-45A1-A607-830811116C13}" type="sibTrans" cxnId="{121E321D-67F3-4E97-8A55-6159E64B8363}">
      <dgm:prSet/>
      <dgm:spPr/>
      <dgm:t>
        <a:bodyPr/>
        <a:lstStyle/>
        <a:p>
          <a:endParaRPr lang="en-US"/>
        </a:p>
      </dgm:t>
    </dgm:pt>
    <dgm:pt modelId="{030FA0D5-B898-4ACF-9160-3052F2ECDE97}">
      <dgm:prSet/>
      <dgm:spPr/>
      <dgm:t>
        <a:bodyPr/>
        <a:lstStyle/>
        <a:p>
          <a:r>
            <a:rPr lang="en-US"/>
            <a:t>Fracture: Irregular/Uneven, Conchoidal</a:t>
          </a:r>
        </a:p>
      </dgm:t>
    </dgm:pt>
    <dgm:pt modelId="{D2C1534A-4897-4CB6-8EEF-04378067909F}" type="parTrans" cxnId="{494C7031-D1C3-4542-93AB-3093A06D12A1}">
      <dgm:prSet/>
      <dgm:spPr/>
      <dgm:t>
        <a:bodyPr/>
        <a:lstStyle/>
        <a:p>
          <a:endParaRPr lang="en-US"/>
        </a:p>
      </dgm:t>
    </dgm:pt>
    <dgm:pt modelId="{582764B5-1D77-40F4-9713-A2B815EDB27A}" type="sibTrans" cxnId="{494C7031-D1C3-4542-93AB-3093A06D12A1}">
      <dgm:prSet/>
      <dgm:spPr/>
      <dgm:t>
        <a:bodyPr/>
        <a:lstStyle/>
        <a:p>
          <a:endParaRPr lang="en-US"/>
        </a:p>
      </dgm:t>
    </dgm:pt>
    <dgm:pt modelId="{FDE12044-7B78-4972-BA76-287673ED2B03}">
      <dgm:prSet/>
      <dgm:spPr/>
      <dgm:t>
        <a:bodyPr/>
        <a:lstStyle/>
        <a:p>
          <a:r>
            <a:rPr lang="en-US"/>
            <a:t>Specific Gravity: 5.07-5.22</a:t>
          </a:r>
        </a:p>
      </dgm:t>
    </dgm:pt>
    <dgm:pt modelId="{E2646E0F-B528-444F-B0BF-B0760EB20E0A}" type="parTrans" cxnId="{6A2D51E3-AFBD-4915-99D6-24EBD31BB500}">
      <dgm:prSet/>
      <dgm:spPr/>
      <dgm:t>
        <a:bodyPr/>
        <a:lstStyle/>
        <a:p>
          <a:endParaRPr lang="en-US"/>
        </a:p>
      </dgm:t>
    </dgm:pt>
    <dgm:pt modelId="{B81246DD-7871-4EBA-8E9A-0DCD8270E80C}" type="sibTrans" cxnId="{6A2D51E3-AFBD-4915-99D6-24EBD31BB500}">
      <dgm:prSet/>
      <dgm:spPr/>
      <dgm:t>
        <a:bodyPr/>
        <a:lstStyle/>
        <a:p>
          <a:endParaRPr lang="en-US"/>
        </a:p>
      </dgm:t>
    </dgm:pt>
    <dgm:pt modelId="{A0AEB04F-D578-40BF-AF80-AE94747DC7D2}">
      <dgm:prSet/>
      <dgm:spPr/>
      <dgm:t>
        <a:bodyPr/>
        <a:lstStyle/>
        <a:p>
          <a:r>
            <a:rPr lang="en-US"/>
            <a:t>Magnetism: Paramagnetic</a:t>
          </a:r>
        </a:p>
      </dgm:t>
    </dgm:pt>
    <dgm:pt modelId="{9D32B7A6-50B4-4F2A-8133-7707C08037C9}" type="parTrans" cxnId="{8665C931-6830-41B9-A186-F6E99F177AA6}">
      <dgm:prSet/>
      <dgm:spPr/>
      <dgm:t>
        <a:bodyPr/>
        <a:lstStyle/>
        <a:p>
          <a:endParaRPr lang="en-US"/>
        </a:p>
      </dgm:t>
    </dgm:pt>
    <dgm:pt modelId="{B7B70AC6-4769-4E6F-B466-F0F3E1AD2204}" type="sibTrans" cxnId="{8665C931-6830-41B9-A186-F6E99F177AA6}">
      <dgm:prSet/>
      <dgm:spPr/>
      <dgm:t>
        <a:bodyPr/>
        <a:lstStyle/>
        <a:p>
          <a:endParaRPr lang="en-US"/>
        </a:p>
      </dgm:t>
    </dgm:pt>
    <dgm:pt modelId="{E25E2E0E-2393-304F-BEAC-FFDDE79803BB}" type="pres">
      <dgm:prSet presAssocID="{919F1BF5-230A-4AF6-BE5A-64E2E76C92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223891-0C93-114E-8F35-DF0F50BE2018}" type="pres">
      <dgm:prSet presAssocID="{DABC1ED7-F7FA-4FE7-9BE6-56566104DC8E}" presName="thickLine" presStyleLbl="alignNode1" presStyleIdx="0" presStyleCnt="10"/>
      <dgm:spPr/>
    </dgm:pt>
    <dgm:pt modelId="{72818537-395A-FA40-98BF-4379423E17F5}" type="pres">
      <dgm:prSet presAssocID="{DABC1ED7-F7FA-4FE7-9BE6-56566104DC8E}" presName="horz1" presStyleCnt="0"/>
      <dgm:spPr/>
    </dgm:pt>
    <dgm:pt modelId="{9F84FDE9-80DB-6C4A-9F30-BC055B5D5E0C}" type="pres">
      <dgm:prSet presAssocID="{DABC1ED7-F7FA-4FE7-9BE6-56566104DC8E}" presName="tx1" presStyleLbl="revTx" presStyleIdx="0" presStyleCnt="10"/>
      <dgm:spPr/>
      <dgm:t>
        <a:bodyPr/>
        <a:lstStyle/>
        <a:p>
          <a:endParaRPr lang="en-US"/>
        </a:p>
      </dgm:t>
    </dgm:pt>
    <dgm:pt modelId="{91AFB98B-8B74-DE4B-9525-D13F698B7F7D}" type="pres">
      <dgm:prSet presAssocID="{DABC1ED7-F7FA-4FE7-9BE6-56566104DC8E}" presName="vert1" presStyleCnt="0"/>
      <dgm:spPr/>
    </dgm:pt>
    <dgm:pt modelId="{C798F3D7-505A-0143-8B01-2E7223EF289F}" type="pres">
      <dgm:prSet presAssocID="{F3A22117-2B44-45B1-A628-02608624BC84}" presName="thickLine" presStyleLbl="alignNode1" presStyleIdx="1" presStyleCnt="10"/>
      <dgm:spPr/>
    </dgm:pt>
    <dgm:pt modelId="{18695652-8AFD-C04C-ACC0-BD6902730D35}" type="pres">
      <dgm:prSet presAssocID="{F3A22117-2B44-45B1-A628-02608624BC84}" presName="horz1" presStyleCnt="0"/>
      <dgm:spPr/>
    </dgm:pt>
    <dgm:pt modelId="{6060F606-8828-BC44-B581-25B6D9540FCD}" type="pres">
      <dgm:prSet presAssocID="{F3A22117-2B44-45B1-A628-02608624BC84}" presName="tx1" presStyleLbl="revTx" presStyleIdx="1" presStyleCnt="10"/>
      <dgm:spPr/>
      <dgm:t>
        <a:bodyPr/>
        <a:lstStyle/>
        <a:p>
          <a:endParaRPr lang="en-US"/>
        </a:p>
      </dgm:t>
    </dgm:pt>
    <dgm:pt modelId="{8FC2EEC1-6F34-7044-A9E5-31263DD94CD7}" type="pres">
      <dgm:prSet presAssocID="{F3A22117-2B44-45B1-A628-02608624BC84}" presName="vert1" presStyleCnt="0"/>
      <dgm:spPr/>
    </dgm:pt>
    <dgm:pt modelId="{9ABC49D5-6B00-2E49-829C-00FB9019F496}" type="pres">
      <dgm:prSet presAssocID="{34FA9C85-68BB-470A-8787-A5CE8DFB5D60}" presName="thickLine" presStyleLbl="alignNode1" presStyleIdx="2" presStyleCnt="10"/>
      <dgm:spPr/>
    </dgm:pt>
    <dgm:pt modelId="{2766E01E-190A-0E4F-AD19-8EFC2B62B62D}" type="pres">
      <dgm:prSet presAssocID="{34FA9C85-68BB-470A-8787-A5CE8DFB5D60}" presName="horz1" presStyleCnt="0"/>
      <dgm:spPr/>
    </dgm:pt>
    <dgm:pt modelId="{29052F44-9259-554C-B25B-3D4A952570B0}" type="pres">
      <dgm:prSet presAssocID="{34FA9C85-68BB-470A-8787-A5CE8DFB5D60}" presName="tx1" presStyleLbl="revTx" presStyleIdx="2" presStyleCnt="10"/>
      <dgm:spPr/>
      <dgm:t>
        <a:bodyPr/>
        <a:lstStyle/>
        <a:p>
          <a:endParaRPr lang="en-US"/>
        </a:p>
      </dgm:t>
    </dgm:pt>
    <dgm:pt modelId="{4F24033B-14E9-B84A-9805-3EBAA1A7B8C2}" type="pres">
      <dgm:prSet presAssocID="{34FA9C85-68BB-470A-8787-A5CE8DFB5D60}" presName="vert1" presStyleCnt="0"/>
      <dgm:spPr/>
    </dgm:pt>
    <dgm:pt modelId="{E44AD736-848D-3C41-8498-5C567E3D17B9}" type="pres">
      <dgm:prSet presAssocID="{0623C835-BB9F-4D5C-B0A8-37302C32C176}" presName="thickLine" presStyleLbl="alignNode1" presStyleIdx="3" presStyleCnt="10"/>
      <dgm:spPr/>
    </dgm:pt>
    <dgm:pt modelId="{7BEBCDAF-419C-B844-AC51-C527DE6D722B}" type="pres">
      <dgm:prSet presAssocID="{0623C835-BB9F-4D5C-B0A8-37302C32C176}" presName="horz1" presStyleCnt="0"/>
      <dgm:spPr/>
    </dgm:pt>
    <dgm:pt modelId="{E7419B2C-B034-7F40-8602-298FEC0C6B5B}" type="pres">
      <dgm:prSet presAssocID="{0623C835-BB9F-4D5C-B0A8-37302C32C176}" presName="tx1" presStyleLbl="revTx" presStyleIdx="3" presStyleCnt="10"/>
      <dgm:spPr/>
      <dgm:t>
        <a:bodyPr/>
        <a:lstStyle/>
        <a:p>
          <a:endParaRPr lang="en-US"/>
        </a:p>
      </dgm:t>
    </dgm:pt>
    <dgm:pt modelId="{7880456A-BA91-7741-B8A7-29729A54B43F}" type="pres">
      <dgm:prSet presAssocID="{0623C835-BB9F-4D5C-B0A8-37302C32C176}" presName="vert1" presStyleCnt="0"/>
      <dgm:spPr/>
    </dgm:pt>
    <dgm:pt modelId="{0026C56E-F850-0E4B-8C7A-31029AE15238}" type="pres">
      <dgm:prSet presAssocID="{5FD1E0B0-7B0F-4B3B-A2E5-01F1A02EC672}" presName="thickLine" presStyleLbl="alignNode1" presStyleIdx="4" presStyleCnt="10"/>
      <dgm:spPr/>
    </dgm:pt>
    <dgm:pt modelId="{D4B0DCE5-7713-9344-AE1B-C6AFA5C8629A}" type="pres">
      <dgm:prSet presAssocID="{5FD1E0B0-7B0F-4B3B-A2E5-01F1A02EC672}" presName="horz1" presStyleCnt="0"/>
      <dgm:spPr/>
    </dgm:pt>
    <dgm:pt modelId="{7C643C31-61C9-4540-B90D-6776A2E58193}" type="pres">
      <dgm:prSet presAssocID="{5FD1E0B0-7B0F-4B3B-A2E5-01F1A02EC672}" presName="tx1" presStyleLbl="revTx" presStyleIdx="4" presStyleCnt="10"/>
      <dgm:spPr/>
      <dgm:t>
        <a:bodyPr/>
        <a:lstStyle/>
        <a:p>
          <a:endParaRPr lang="en-US"/>
        </a:p>
      </dgm:t>
    </dgm:pt>
    <dgm:pt modelId="{96DDF232-B425-3D43-8C0F-693A886F7747}" type="pres">
      <dgm:prSet presAssocID="{5FD1E0B0-7B0F-4B3B-A2E5-01F1A02EC672}" presName="vert1" presStyleCnt="0"/>
      <dgm:spPr/>
    </dgm:pt>
    <dgm:pt modelId="{6B2F780E-5444-014B-B83B-E161EB96DE72}" type="pres">
      <dgm:prSet presAssocID="{0DCBA113-D94C-43D4-BA65-A43588E5A43E}" presName="thickLine" presStyleLbl="alignNode1" presStyleIdx="5" presStyleCnt="10"/>
      <dgm:spPr/>
    </dgm:pt>
    <dgm:pt modelId="{1950B6F4-A490-C640-8EC6-442125036029}" type="pres">
      <dgm:prSet presAssocID="{0DCBA113-D94C-43D4-BA65-A43588E5A43E}" presName="horz1" presStyleCnt="0"/>
      <dgm:spPr/>
    </dgm:pt>
    <dgm:pt modelId="{A3280285-2291-6E48-BA97-944DC98D2E99}" type="pres">
      <dgm:prSet presAssocID="{0DCBA113-D94C-43D4-BA65-A43588E5A43E}" presName="tx1" presStyleLbl="revTx" presStyleIdx="5" presStyleCnt="10"/>
      <dgm:spPr/>
      <dgm:t>
        <a:bodyPr/>
        <a:lstStyle/>
        <a:p>
          <a:endParaRPr lang="en-US"/>
        </a:p>
      </dgm:t>
    </dgm:pt>
    <dgm:pt modelId="{B71A11D2-7962-0C4B-AA3C-2335D75E8568}" type="pres">
      <dgm:prSet presAssocID="{0DCBA113-D94C-43D4-BA65-A43588E5A43E}" presName="vert1" presStyleCnt="0"/>
      <dgm:spPr/>
    </dgm:pt>
    <dgm:pt modelId="{D87DC476-84C0-2444-8805-77CD7E57842B}" type="pres">
      <dgm:prSet presAssocID="{A1AD85F7-20EE-44A2-9D04-E02266ED04F9}" presName="thickLine" presStyleLbl="alignNode1" presStyleIdx="6" presStyleCnt="10"/>
      <dgm:spPr/>
    </dgm:pt>
    <dgm:pt modelId="{EA2F9879-A5AA-7F46-BE72-FE6CF4B41ACF}" type="pres">
      <dgm:prSet presAssocID="{A1AD85F7-20EE-44A2-9D04-E02266ED04F9}" presName="horz1" presStyleCnt="0"/>
      <dgm:spPr/>
    </dgm:pt>
    <dgm:pt modelId="{A0B040BD-768E-7B4A-9987-594952E76430}" type="pres">
      <dgm:prSet presAssocID="{A1AD85F7-20EE-44A2-9D04-E02266ED04F9}" presName="tx1" presStyleLbl="revTx" presStyleIdx="6" presStyleCnt="10"/>
      <dgm:spPr/>
      <dgm:t>
        <a:bodyPr/>
        <a:lstStyle/>
        <a:p>
          <a:endParaRPr lang="en-US"/>
        </a:p>
      </dgm:t>
    </dgm:pt>
    <dgm:pt modelId="{C1BCE9C1-3D6C-5441-9FD2-366B9F78C12A}" type="pres">
      <dgm:prSet presAssocID="{A1AD85F7-20EE-44A2-9D04-E02266ED04F9}" presName="vert1" presStyleCnt="0"/>
      <dgm:spPr/>
    </dgm:pt>
    <dgm:pt modelId="{F60DB8D9-2EE2-E740-876E-464CE0EC1E23}" type="pres">
      <dgm:prSet presAssocID="{030FA0D5-B898-4ACF-9160-3052F2ECDE97}" presName="thickLine" presStyleLbl="alignNode1" presStyleIdx="7" presStyleCnt="10"/>
      <dgm:spPr/>
    </dgm:pt>
    <dgm:pt modelId="{3BB664E8-D0B9-1942-AAAB-BE1E64D01EAE}" type="pres">
      <dgm:prSet presAssocID="{030FA0D5-B898-4ACF-9160-3052F2ECDE97}" presName="horz1" presStyleCnt="0"/>
      <dgm:spPr/>
    </dgm:pt>
    <dgm:pt modelId="{8DA584C1-70D0-8746-8DC1-1BD487611671}" type="pres">
      <dgm:prSet presAssocID="{030FA0D5-B898-4ACF-9160-3052F2ECDE97}" presName="tx1" presStyleLbl="revTx" presStyleIdx="7" presStyleCnt="10"/>
      <dgm:spPr/>
      <dgm:t>
        <a:bodyPr/>
        <a:lstStyle/>
        <a:p>
          <a:endParaRPr lang="en-US"/>
        </a:p>
      </dgm:t>
    </dgm:pt>
    <dgm:pt modelId="{3CCECB1F-A233-6A4C-A086-0A5D80180F19}" type="pres">
      <dgm:prSet presAssocID="{030FA0D5-B898-4ACF-9160-3052F2ECDE97}" presName="vert1" presStyleCnt="0"/>
      <dgm:spPr/>
    </dgm:pt>
    <dgm:pt modelId="{9BA65961-0B22-3A4E-BE13-205DF53E6C9C}" type="pres">
      <dgm:prSet presAssocID="{FDE12044-7B78-4972-BA76-287673ED2B03}" presName="thickLine" presStyleLbl="alignNode1" presStyleIdx="8" presStyleCnt="10"/>
      <dgm:spPr/>
    </dgm:pt>
    <dgm:pt modelId="{28D3A8F1-FD95-FD4D-9726-7019BE7DA93E}" type="pres">
      <dgm:prSet presAssocID="{FDE12044-7B78-4972-BA76-287673ED2B03}" presName="horz1" presStyleCnt="0"/>
      <dgm:spPr/>
    </dgm:pt>
    <dgm:pt modelId="{3A7AE786-DC56-BA4A-8BCF-3F0AD8491825}" type="pres">
      <dgm:prSet presAssocID="{FDE12044-7B78-4972-BA76-287673ED2B03}" presName="tx1" presStyleLbl="revTx" presStyleIdx="8" presStyleCnt="10"/>
      <dgm:spPr/>
      <dgm:t>
        <a:bodyPr/>
        <a:lstStyle/>
        <a:p>
          <a:endParaRPr lang="en-US"/>
        </a:p>
      </dgm:t>
    </dgm:pt>
    <dgm:pt modelId="{E6C68454-2CA1-984B-B4F8-3CA032E73790}" type="pres">
      <dgm:prSet presAssocID="{FDE12044-7B78-4972-BA76-287673ED2B03}" presName="vert1" presStyleCnt="0"/>
      <dgm:spPr/>
    </dgm:pt>
    <dgm:pt modelId="{D129FD61-85F9-F74C-86D6-321EDD5CF007}" type="pres">
      <dgm:prSet presAssocID="{A0AEB04F-D578-40BF-AF80-AE94747DC7D2}" presName="thickLine" presStyleLbl="alignNode1" presStyleIdx="9" presStyleCnt="10"/>
      <dgm:spPr/>
    </dgm:pt>
    <dgm:pt modelId="{D05B2ED7-2529-5946-9B5A-663B467BF1C8}" type="pres">
      <dgm:prSet presAssocID="{A0AEB04F-D578-40BF-AF80-AE94747DC7D2}" presName="horz1" presStyleCnt="0"/>
      <dgm:spPr/>
    </dgm:pt>
    <dgm:pt modelId="{66EE8B3A-FC38-0541-A731-5CD89B69D78D}" type="pres">
      <dgm:prSet presAssocID="{A0AEB04F-D578-40BF-AF80-AE94747DC7D2}" presName="tx1" presStyleLbl="revTx" presStyleIdx="9" presStyleCnt="10"/>
      <dgm:spPr/>
      <dgm:t>
        <a:bodyPr/>
        <a:lstStyle/>
        <a:p>
          <a:endParaRPr lang="en-US"/>
        </a:p>
      </dgm:t>
    </dgm:pt>
    <dgm:pt modelId="{0FCC5303-AC9A-5E47-BD0B-572002E1619D}" type="pres">
      <dgm:prSet presAssocID="{A0AEB04F-D578-40BF-AF80-AE94747DC7D2}" presName="vert1" presStyleCnt="0"/>
      <dgm:spPr/>
    </dgm:pt>
  </dgm:ptLst>
  <dgm:cxnLst>
    <dgm:cxn modelId="{634CE8B5-3BB3-044F-9B3E-55C3F5881AC2}" type="presOf" srcId="{FDE12044-7B78-4972-BA76-287673ED2B03}" destId="{3A7AE786-DC56-BA4A-8BCF-3F0AD8491825}" srcOrd="0" destOrd="0" presId="urn:microsoft.com/office/officeart/2008/layout/LinedList"/>
    <dgm:cxn modelId="{8665C931-6830-41B9-A186-F6E99F177AA6}" srcId="{919F1BF5-230A-4AF6-BE5A-64E2E76C9210}" destId="{A0AEB04F-D578-40BF-AF80-AE94747DC7D2}" srcOrd="9" destOrd="0" parTransId="{9D32B7A6-50B4-4F2A-8133-7707C08037C9}" sibTransId="{B7B70AC6-4769-4E6F-B466-F0F3E1AD2204}"/>
    <dgm:cxn modelId="{78ADCC66-7632-CD4B-81F9-6383D4DA7A6D}" type="presOf" srcId="{0DCBA113-D94C-43D4-BA65-A43588E5A43E}" destId="{A3280285-2291-6E48-BA97-944DC98D2E99}" srcOrd="0" destOrd="0" presId="urn:microsoft.com/office/officeart/2008/layout/LinedList"/>
    <dgm:cxn modelId="{F7E03549-5D65-4E49-933D-67A10FC0F905}" srcId="{919F1BF5-230A-4AF6-BE5A-64E2E76C9210}" destId="{0DCBA113-D94C-43D4-BA65-A43588E5A43E}" srcOrd="5" destOrd="0" parTransId="{FD64FA36-11CD-4870-8E45-9EE988972321}" sibTransId="{391853B0-842E-4C76-AD0E-B60E1FD83993}"/>
    <dgm:cxn modelId="{E5ECAB36-8BFC-4F4E-AF59-1AA0D12E4FE1}" srcId="{919F1BF5-230A-4AF6-BE5A-64E2E76C9210}" destId="{0623C835-BB9F-4D5C-B0A8-37302C32C176}" srcOrd="3" destOrd="0" parTransId="{918E5A3B-12AA-4608-A200-23498163E1AD}" sibTransId="{6CE766CB-5253-4EA9-9F65-602DE0290B7F}"/>
    <dgm:cxn modelId="{494C7031-D1C3-4542-93AB-3093A06D12A1}" srcId="{919F1BF5-230A-4AF6-BE5A-64E2E76C9210}" destId="{030FA0D5-B898-4ACF-9160-3052F2ECDE97}" srcOrd="7" destOrd="0" parTransId="{D2C1534A-4897-4CB6-8EEF-04378067909F}" sibTransId="{582764B5-1D77-40F4-9713-A2B815EDB27A}"/>
    <dgm:cxn modelId="{D2688B12-65F6-4346-9137-B2669481C6FF}" type="presOf" srcId="{5FD1E0B0-7B0F-4B3B-A2E5-01F1A02EC672}" destId="{7C643C31-61C9-4540-B90D-6776A2E58193}" srcOrd="0" destOrd="0" presId="urn:microsoft.com/office/officeart/2008/layout/LinedList"/>
    <dgm:cxn modelId="{A6452B3C-4372-CC40-BCF4-4D3A6F7E52BB}" type="presOf" srcId="{34FA9C85-68BB-470A-8787-A5CE8DFB5D60}" destId="{29052F44-9259-554C-B25B-3D4A952570B0}" srcOrd="0" destOrd="0" presId="urn:microsoft.com/office/officeart/2008/layout/LinedList"/>
    <dgm:cxn modelId="{DB03B41C-C6AA-994A-BD80-2033503D7CB5}" type="presOf" srcId="{030FA0D5-B898-4ACF-9160-3052F2ECDE97}" destId="{8DA584C1-70D0-8746-8DC1-1BD487611671}" srcOrd="0" destOrd="0" presId="urn:microsoft.com/office/officeart/2008/layout/LinedList"/>
    <dgm:cxn modelId="{09AF784C-C63D-49E6-919F-625F7CDA00A3}" srcId="{919F1BF5-230A-4AF6-BE5A-64E2E76C9210}" destId="{DABC1ED7-F7FA-4FE7-9BE6-56566104DC8E}" srcOrd="0" destOrd="0" parTransId="{87480BD1-F72C-4DDB-82A8-C5FFB994C5E2}" sibTransId="{1B0E5F41-F07B-44AE-9F01-38A18BCBDC4C}"/>
    <dgm:cxn modelId="{8106D3DE-853B-8645-9A51-BE0271BB651B}" type="presOf" srcId="{919F1BF5-230A-4AF6-BE5A-64E2E76C9210}" destId="{E25E2E0E-2393-304F-BEAC-FFDDE79803BB}" srcOrd="0" destOrd="0" presId="urn:microsoft.com/office/officeart/2008/layout/LinedList"/>
    <dgm:cxn modelId="{121E321D-67F3-4E97-8A55-6159E64B8363}" srcId="{919F1BF5-230A-4AF6-BE5A-64E2E76C9210}" destId="{A1AD85F7-20EE-44A2-9D04-E02266ED04F9}" srcOrd="6" destOrd="0" parTransId="{C5F21EC1-083A-4263-B598-F39C4B0C910A}" sibTransId="{E1B01799-8919-45A1-A607-830811116C13}"/>
    <dgm:cxn modelId="{299C59C3-AA96-FE40-8AD7-99B4058C4072}" type="presOf" srcId="{0623C835-BB9F-4D5C-B0A8-37302C32C176}" destId="{E7419B2C-B034-7F40-8602-298FEC0C6B5B}" srcOrd="0" destOrd="0" presId="urn:microsoft.com/office/officeart/2008/layout/LinedList"/>
    <dgm:cxn modelId="{6A2D51E3-AFBD-4915-99D6-24EBD31BB500}" srcId="{919F1BF5-230A-4AF6-BE5A-64E2E76C9210}" destId="{FDE12044-7B78-4972-BA76-287673ED2B03}" srcOrd="8" destOrd="0" parTransId="{E2646E0F-B528-444F-B0BF-B0760EB20E0A}" sibTransId="{B81246DD-7871-4EBA-8E9A-0DCD8270E80C}"/>
    <dgm:cxn modelId="{1B642785-FFDB-B940-A099-2DD0C837322A}" type="presOf" srcId="{F3A22117-2B44-45B1-A628-02608624BC84}" destId="{6060F606-8828-BC44-B581-25B6D9540FCD}" srcOrd="0" destOrd="0" presId="urn:microsoft.com/office/officeart/2008/layout/LinedList"/>
    <dgm:cxn modelId="{F43E4620-E876-B34E-AD18-E453BD0A7E84}" type="presOf" srcId="{A1AD85F7-20EE-44A2-9D04-E02266ED04F9}" destId="{A0B040BD-768E-7B4A-9987-594952E76430}" srcOrd="0" destOrd="0" presId="urn:microsoft.com/office/officeart/2008/layout/LinedList"/>
    <dgm:cxn modelId="{BA8B42D7-E217-D241-B2D8-FA6B51CBAE89}" type="presOf" srcId="{DABC1ED7-F7FA-4FE7-9BE6-56566104DC8E}" destId="{9F84FDE9-80DB-6C4A-9F30-BC055B5D5E0C}" srcOrd="0" destOrd="0" presId="urn:microsoft.com/office/officeart/2008/layout/LinedList"/>
    <dgm:cxn modelId="{C12F187B-AEB2-462F-9410-7760EDDC06C6}" srcId="{919F1BF5-230A-4AF6-BE5A-64E2E76C9210}" destId="{5FD1E0B0-7B0F-4B3B-A2E5-01F1A02EC672}" srcOrd="4" destOrd="0" parTransId="{6C12A3D2-5B8C-4418-85FA-8C2FB2B4E73E}" sibTransId="{4CD272B9-0948-4D2C-915B-547E51A1F989}"/>
    <dgm:cxn modelId="{EC0F7FB9-2018-4BF0-9144-D88E9EDB0973}" srcId="{919F1BF5-230A-4AF6-BE5A-64E2E76C9210}" destId="{F3A22117-2B44-45B1-A628-02608624BC84}" srcOrd="1" destOrd="0" parTransId="{33104A4B-7AE7-4C26-BF86-68356D42A746}" sibTransId="{CF17A084-F1FC-499E-A97F-DBBF70E0A0BF}"/>
    <dgm:cxn modelId="{ABCA2D69-A615-E64D-8416-5178A6612CDC}" type="presOf" srcId="{A0AEB04F-D578-40BF-AF80-AE94747DC7D2}" destId="{66EE8B3A-FC38-0541-A731-5CD89B69D78D}" srcOrd="0" destOrd="0" presId="urn:microsoft.com/office/officeart/2008/layout/LinedList"/>
    <dgm:cxn modelId="{DAD9DBDC-3638-45EF-92E1-68396DF6C8F3}" srcId="{919F1BF5-230A-4AF6-BE5A-64E2E76C9210}" destId="{34FA9C85-68BB-470A-8787-A5CE8DFB5D60}" srcOrd="2" destOrd="0" parTransId="{BA153BB3-86C0-49EF-AD07-D210CD890D49}" sibTransId="{9D74EDA5-30EC-4A33-BBC4-B8EA360CB22A}"/>
    <dgm:cxn modelId="{3C2BE39E-15D7-9543-8C72-DB2A45120243}" type="presParOf" srcId="{E25E2E0E-2393-304F-BEAC-FFDDE79803BB}" destId="{53223891-0C93-114E-8F35-DF0F50BE2018}" srcOrd="0" destOrd="0" presId="urn:microsoft.com/office/officeart/2008/layout/LinedList"/>
    <dgm:cxn modelId="{A45A6191-232C-894F-A737-E20D21BED39F}" type="presParOf" srcId="{E25E2E0E-2393-304F-BEAC-FFDDE79803BB}" destId="{72818537-395A-FA40-98BF-4379423E17F5}" srcOrd="1" destOrd="0" presId="urn:microsoft.com/office/officeart/2008/layout/LinedList"/>
    <dgm:cxn modelId="{DA42B158-007A-CF46-9DD6-B1A370F93F2A}" type="presParOf" srcId="{72818537-395A-FA40-98BF-4379423E17F5}" destId="{9F84FDE9-80DB-6C4A-9F30-BC055B5D5E0C}" srcOrd="0" destOrd="0" presId="urn:microsoft.com/office/officeart/2008/layout/LinedList"/>
    <dgm:cxn modelId="{C00FB542-EF70-164A-8BA0-FECEBCEE610E}" type="presParOf" srcId="{72818537-395A-FA40-98BF-4379423E17F5}" destId="{91AFB98B-8B74-DE4B-9525-D13F698B7F7D}" srcOrd="1" destOrd="0" presId="urn:microsoft.com/office/officeart/2008/layout/LinedList"/>
    <dgm:cxn modelId="{7862F79A-EAE9-7646-807A-F25093EB506A}" type="presParOf" srcId="{E25E2E0E-2393-304F-BEAC-FFDDE79803BB}" destId="{C798F3D7-505A-0143-8B01-2E7223EF289F}" srcOrd="2" destOrd="0" presId="urn:microsoft.com/office/officeart/2008/layout/LinedList"/>
    <dgm:cxn modelId="{8D8D416C-3500-8541-B2A3-E8F369B845D3}" type="presParOf" srcId="{E25E2E0E-2393-304F-BEAC-FFDDE79803BB}" destId="{18695652-8AFD-C04C-ACC0-BD6902730D35}" srcOrd="3" destOrd="0" presId="urn:microsoft.com/office/officeart/2008/layout/LinedList"/>
    <dgm:cxn modelId="{496A9105-4AD2-3844-9245-46AE4CCAA6CB}" type="presParOf" srcId="{18695652-8AFD-C04C-ACC0-BD6902730D35}" destId="{6060F606-8828-BC44-B581-25B6D9540FCD}" srcOrd="0" destOrd="0" presId="urn:microsoft.com/office/officeart/2008/layout/LinedList"/>
    <dgm:cxn modelId="{6EC73BD8-67B4-894F-83BB-611878CA3DDC}" type="presParOf" srcId="{18695652-8AFD-C04C-ACC0-BD6902730D35}" destId="{8FC2EEC1-6F34-7044-A9E5-31263DD94CD7}" srcOrd="1" destOrd="0" presId="urn:microsoft.com/office/officeart/2008/layout/LinedList"/>
    <dgm:cxn modelId="{DD8C67CB-2979-E64D-A3AE-1D510ED657B5}" type="presParOf" srcId="{E25E2E0E-2393-304F-BEAC-FFDDE79803BB}" destId="{9ABC49D5-6B00-2E49-829C-00FB9019F496}" srcOrd="4" destOrd="0" presId="urn:microsoft.com/office/officeart/2008/layout/LinedList"/>
    <dgm:cxn modelId="{F6FD9B8C-1565-CF47-B2EC-531184007ED3}" type="presParOf" srcId="{E25E2E0E-2393-304F-BEAC-FFDDE79803BB}" destId="{2766E01E-190A-0E4F-AD19-8EFC2B62B62D}" srcOrd="5" destOrd="0" presId="urn:microsoft.com/office/officeart/2008/layout/LinedList"/>
    <dgm:cxn modelId="{9266AF24-9EAE-B34C-AF8A-B580A6F2D685}" type="presParOf" srcId="{2766E01E-190A-0E4F-AD19-8EFC2B62B62D}" destId="{29052F44-9259-554C-B25B-3D4A952570B0}" srcOrd="0" destOrd="0" presId="urn:microsoft.com/office/officeart/2008/layout/LinedList"/>
    <dgm:cxn modelId="{3AA51357-B267-9844-B2C5-30DFB98BEDDB}" type="presParOf" srcId="{2766E01E-190A-0E4F-AD19-8EFC2B62B62D}" destId="{4F24033B-14E9-B84A-9805-3EBAA1A7B8C2}" srcOrd="1" destOrd="0" presId="urn:microsoft.com/office/officeart/2008/layout/LinedList"/>
    <dgm:cxn modelId="{D324583E-E9A3-0C44-9B78-54BA76C236AF}" type="presParOf" srcId="{E25E2E0E-2393-304F-BEAC-FFDDE79803BB}" destId="{E44AD736-848D-3C41-8498-5C567E3D17B9}" srcOrd="6" destOrd="0" presId="urn:microsoft.com/office/officeart/2008/layout/LinedList"/>
    <dgm:cxn modelId="{8C794950-09DD-624C-ABBF-D67AA7A6F196}" type="presParOf" srcId="{E25E2E0E-2393-304F-BEAC-FFDDE79803BB}" destId="{7BEBCDAF-419C-B844-AC51-C527DE6D722B}" srcOrd="7" destOrd="0" presId="urn:microsoft.com/office/officeart/2008/layout/LinedList"/>
    <dgm:cxn modelId="{A2480068-BAF4-FE4F-B6E2-4497462F67DD}" type="presParOf" srcId="{7BEBCDAF-419C-B844-AC51-C527DE6D722B}" destId="{E7419B2C-B034-7F40-8602-298FEC0C6B5B}" srcOrd="0" destOrd="0" presId="urn:microsoft.com/office/officeart/2008/layout/LinedList"/>
    <dgm:cxn modelId="{2936E692-346C-3942-8B79-3A71C3247028}" type="presParOf" srcId="{7BEBCDAF-419C-B844-AC51-C527DE6D722B}" destId="{7880456A-BA91-7741-B8A7-29729A54B43F}" srcOrd="1" destOrd="0" presId="urn:microsoft.com/office/officeart/2008/layout/LinedList"/>
    <dgm:cxn modelId="{6A8FC1F1-A762-FA4E-8241-55DC30AAC542}" type="presParOf" srcId="{E25E2E0E-2393-304F-BEAC-FFDDE79803BB}" destId="{0026C56E-F850-0E4B-8C7A-31029AE15238}" srcOrd="8" destOrd="0" presId="urn:microsoft.com/office/officeart/2008/layout/LinedList"/>
    <dgm:cxn modelId="{D1A1A67C-4998-F545-AA94-756EB1526CAB}" type="presParOf" srcId="{E25E2E0E-2393-304F-BEAC-FFDDE79803BB}" destId="{D4B0DCE5-7713-9344-AE1B-C6AFA5C8629A}" srcOrd="9" destOrd="0" presId="urn:microsoft.com/office/officeart/2008/layout/LinedList"/>
    <dgm:cxn modelId="{8E6541C6-F09D-934A-8B19-AC4B91CB2C45}" type="presParOf" srcId="{D4B0DCE5-7713-9344-AE1B-C6AFA5C8629A}" destId="{7C643C31-61C9-4540-B90D-6776A2E58193}" srcOrd="0" destOrd="0" presId="urn:microsoft.com/office/officeart/2008/layout/LinedList"/>
    <dgm:cxn modelId="{D794920A-3C90-374F-8D78-E610EACFE599}" type="presParOf" srcId="{D4B0DCE5-7713-9344-AE1B-C6AFA5C8629A}" destId="{96DDF232-B425-3D43-8C0F-693A886F7747}" srcOrd="1" destOrd="0" presId="urn:microsoft.com/office/officeart/2008/layout/LinedList"/>
    <dgm:cxn modelId="{73CFD211-4B7E-C04C-9B65-1A2840838613}" type="presParOf" srcId="{E25E2E0E-2393-304F-BEAC-FFDDE79803BB}" destId="{6B2F780E-5444-014B-B83B-E161EB96DE72}" srcOrd="10" destOrd="0" presId="urn:microsoft.com/office/officeart/2008/layout/LinedList"/>
    <dgm:cxn modelId="{1602E2B5-B8C0-B54A-B4F0-96A47BC36395}" type="presParOf" srcId="{E25E2E0E-2393-304F-BEAC-FFDDE79803BB}" destId="{1950B6F4-A490-C640-8EC6-442125036029}" srcOrd="11" destOrd="0" presId="urn:microsoft.com/office/officeart/2008/layout/LinedList"/>
    <dgm:cxn modelId="{67FBB412-B4B6-B642-B0E7-3C3BCD8F08E9}" type="presParOf" srcId="{1950B6F4-A490-C640-8EC6-442125036029}" destId="{A3280285-2291-6E48-BA97-944DC98D2E99}" srcOrd="0" destOrd="0" presId="urn:microsoft.com/office/officeart/2008/layout/LinedList"/>
    <dgm:cxn modelId="{EE208212-B8FC-F34E-8E33-FA4776211632}" type="presParOf" srcId="{1950B6F4-A490-C640-8EC6-442125036029}" destId="{B71A11D2-7962-0C4B-AA3C-2335D75E8568}" srcOrd="1" destOrd="0" presId="urn:microsoft.com/office/officeart/2008/layout/LinedList"/>
    <dgm:cxn modelId="{80AE0AFA-156F-B842-A85C-41B2881D6D9C}" type="presParOf" srcId="{E25E2E0E-2393-304F-BEAC-FFDDE79803BB}" destId="{D87DC476-84C0-2444-8805-77CD7E57842B}" srcOrd="12" destOrd="0" presId="urn:microsoft.com/office/officeart/2008/layout/LinedList"/>
    <dgm:cxn modelId="{E2896842-8C56-4145-B976-94F31906392D}" type="presParOf" srcId="{E25E2E0E-2393-304F-BEAC-FFDDE79803BB}" destId="{EA2F9879-A5AA-7F46-BE72-FE6CF4B41ACF}" srcOrd="13" destOrd="0" presId="urn:microsoft.com/office/officeart/2008/layout/LinedList"/>
    <dgm:cxn modelId="{5695779E-F1DA-B446-A543-13DA8D9D4FA1}" type="presParOf" srcId="{EA2F9879-A5AA-7F46-BE72-FE6CF4B41ACF}" destId="{A0B040BD-768E-7B4A-9987-594952E76430}" srcOrd="0" destOrd="0" presId="urn:microsoft.com/office/officeart/2008/layout/LinedList"/>
    <dgm:cxn modelId="{1BC9766C-6A30-2B4C-A704-32300090C738}" type="presParOf" srcId="{EA2F9879-A5AA-7F46-BE72-FE6CF4B41ACF}" destId="{C1BCE9C1-3D6C-5441-9FD2-366B9F78C12A}" srcOrd="1" destOrd="0" presId="urn:microsoft.com/office/officeart/2008/layout/LinedList"/>
    <dgm:cxn modelId="{58E823C2-AD94-E24C-94EF-5106B3A09880}" type="presParOf" srcId="{E25E2E0E-2393-304F-BEAC-FFDDE79803BB}" destId="{F60DB8D9-2EE2-E740-876E-464CE0EC1E23}" srcOrd="14" destOrd="0" presId="urn:microsoft.com/office/officeart/2008/layout/LinedList"/>
    <dgm:cxn modelId="{05E39A1B-2242-944B-A72A-84DB05D0A011}" type="presParOf" srcId="{E25E2E0E-2393-304F-BEAC-FFDDE79803BB}" destId="{3BB664E8-D0B9-1942-AAAB-BE1E64D01EAE}" srcOrd="15" destOrd="0" presId="urn:microsoft.com/office/officeart/2008/layout/LinedList"/>
    <dgm:cxn modelId="{83434688-3D8C-0941-8EF1-F7E687E0F0F5}" type="presParOf" srcId="{3BB664E8-D0B9-1942-AAAB-BE1E64D01EAE}" destId="{8DA584C1-70D0-8746-8DC1-1BD487611671}" srcOrd="0" destOrd="0" presId="urn:microsoft.com/office/officeart/2008/layout/LinedList"/>
    <dgm:cxn modelId="{FD55EB62-B656-A54F-A04E-769DCF570032}" type="presParOf" srcId="{3BB664E8-D0B9-1942-AAAB-BE1E64D01EAE}" destId="{3CCECB1F-A233-6A4C-A086-0A5D80180F19}" srcOrd="1" destOrd="0" presId="urn:microsoft.com/office/officeart/2008/layout/LinedList"/>
    <dgm:cxn modelId="{4DBBB220-52E6-3142-9454-BE8E57C9DB37}" type="presParOf" srcId="{E25E2E0E-2393-304F-BEAC-FFDDE79803BB}" destId="{9BA65961-0B22-3A4E-BE13-205DF53E6C9C}" srcOrd="16" destOrd="0" presId="urn:microsoft.com/office/officeart/2008/layout/LinedList"/>
    <dgm:cxn modelId="{F549C250-2484-A14E-BE37-A72C03086285}" type="presParOf" srcId="{E25E2E0E-2393-304F-BEAC-FFDDE79803BB}" destId="{28D3A8F1-FD95-FD4D-9726-7019BE7DA93E}" srcOrd="17" destOrd="0" presId="urn:microsoft.com/office/officeart/2008/layout/LinedList"/>
    <dgm:cxn modelId="{C719048C-0F69-C040-9920-AC01907676C5}" type="presParOf" srcId="{28D3A8F1-FD95-FD4D-9726-7019BE7DA93E}" destId="{3A7AE786-DC56-BA4A-8BCF-3F0AD8491825}" srcOrd="0" destOrd="0" presId="urn:microsoft.com/office/officeart/2008/layout/LinedList"/>
    <dgm:cxn modelId="{6F9E989C-DFC0-B249-8752-B343A9D7950A}" type="presParOf" srcId="{28D3A8F1-FD95-FD4D-9726-7019BE7DA93E}" destId="{E6C68454-2CA1-984B-B4F8-3CA032E73790}" srcOrd="1" destOrd="0" presId="urn:microsoft.com/office/officeart/2008/layout/LinedList"/>
    <dgm:cxn modelId="{17B962D4-AC37-6F4B-94A1-F80F65ECC494}" type="presParOf" srcId="{E25E2E0E-2393-304F-BEAC-FFDDE79803BB}" destId="{D129FD61-85F9-F74C-86D6-321EDD5CF007}" srcOrd="18" destOrd="0" presId="urn:microsoft.com/office/officeart/2008/layout/LinedList"/>
    <dgm:cxn modelId="{F96AE3C0-7DFE-CD49-8373-0DE22121053F}" type="presParOf" srcId="{E25E2E0E-2393-304F-BEAC-FFDDE79803BB}" destId="{D05B2ED7-2529-5946-9B5A-663B467BF1C8}" srcOrd="19" destOrd="0" presId="urn:microsoft.com/office/officeart/2008/layout/LinedList"/>
    <dgm:cxn modelId="{01F96C0F-120C-804F-BADC-78F72C7FA868}" type="presParOf" srcId="{D05B2ED7-2529-5946-9B5A-663B467BF1C8}" destId="{66EE8B3A-FC38-0541-A731-5CD89B69D78D}" srcOrd="0" destOrd="0" presId="urn:microsoft.com/office/officeart/2008/layout/LinedList"/>
    <dgm:cxn modelId="{777BC742-804D-DE4D-A4E4-8BA0FAC977E5}" type="presParOf" srcId="{D05B2ED7-2529-5946-9B5A-663B467BF1C8}" destId="{0FCC5303-AC9A-5E47-BD0B-572002E161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06F16-32CB-46E2-B097-6E54591634F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10C62E-4449-4761-985D-D313001987B1}">
      <dgm:prSet/>
      <dgm:spPr/>
      <dgm:t>
        <a:bodyPr/>
        <a:lstStyle/>
        <a:p>
          <a:r>
            <a:rPr lang="en-US"/>
            <a:t>Type: Isotropic</a:t>
          </a:r>
        </a:p>
      </dgm:t>
    </dgm:pt>
    <dgm:pt modelId="{5569BCD6-75ED-4BCE-A9E2-F976D736BABE}" type="parTrans" cxnId="{0E7A8C63-1C14-4281-85F4-6278A25E31C6}">
      <dgm:prSet/>
      <dgm:spPr/>
      <dgm:t>
        <a:bodyPr/>
        <a:lstStyle/>
        <a:p>
          <a:endParaRPr lang="en-US"/>
        </a:p>
      </dgm:t>
    </dgm:pt>
    <dgm:pt modelId="{AB07AD10-64F6-41E1-8882-B5D1CEBDD822}" type="sibTrans" cxnId="{0E7A8C63-1C14-4281-85F4-6278A25E31C6}">
      <dgm:prSet/>
      <dgm:spPr/>
      <dgm:t>
        <a:bodyPr/>
        <a:lstStyle/>
        <a:p>
          <a:endParaRPr lang="en-US"/>
        </a:p>
      </dgm:t>
    </dgm:pt>
    <dgm:pt modelId="{7B4CBEC8-D256-431A-B29D-CCF9F26C3347}">
      <dgm:prSet/>
      <dgm:spPr/>
      <dgm:t>
        <a:bodyPr/>
        <a:lstStyle/>
        <a:p>
          <a:r>
            <a:rPr lang="en-US"/>
            <a:t>RI Values: n=2.36(2)</a:t>
          </a:r>
        </a:p>
      </dgm:t>
    </dgm:pt>
    <dgm:pt modelId="{5818BDBB-1301-47D3-BE6E-B5BA75D3D494}" type="parTrans" cxnId="{4EA1D4F6-ECCD-46E7-A528-E6009492133B}">
      <dgm:prSet/>
      <dgm:spPr/>
      <dgm:t>
        <a:bodyPr/>
        <a:lstStyle/>
        <a:p>
          <a:endParaRPr lang="en-US"/>
        </a:p>
      </dgm:t>
    </dgm:pt>
    <dgm:pt modelId="{D8A60BE4-E32A-4C74-BFD8-ABA77D6BC45D}" type="sibTrans" cxnId="{4EA1D4F6-ECCD-46E7-A528-E6009492133B}">
      <dgm:prSet/>
      <dgm:spPr/>
      <dgm:t>
        <a:bodyPr/>
        <a:lstStyle/>
        <a:p>
          <a:endParaRPr lang="en-US"/>
        </a:p>
      </dgm:t>
    </dgm:pt>
    <dgm:pt modelId="{7684ED13-2F54-4427-AD1C-947EED32EA22}">
      <dgm:prSet/>
      <dgm:spPr/>
      <dgm:t>
        <a:bodyPr/>
        <a:lstStyle/>
        <a:p>
          <a:r>
            <a:rPr lang="en-US"/>
            <a:t>Birefringence: None because its isotropic</a:t>
          </a:r>
        </a:p>
      </dgm:t>
    </dgm:pt>
    <dgm:pt modelId="{6C1EE94E-6173-4B53-99C9-A42E229A0010}" type="parTrans" cxnId="{AF505184-5FBC-4CCC-870E-AB9D332C54ED}">
      <dgm:prSet/>
      <dgm:spPr/>
      <dgm:t>
        <a:bodyPr/>
        <a:lstStyle/>
        <a:p>
          <a:endParaRPr lang="en-US"/>
        </a:p>
      </dgm:t>
    </dgm:pt>
    <dgm:pt modelId="{C993076C-DD87-4734-96FD-0FF035F9FDC2}" type="sibTrans" cxnId="{AF505184-5FBC-4CCC-870E-AB9D332C54ED}">
      <dgm:prSet/>
      <dgm:spPr/>
      <dgm:t>
        <a:bodyPr/>
        <a:lstStyle/>
        <a:p>
          <a:endParaRPr lang="en-US"/>
        </a:p>
      </dgm:t>
    </dgm:pt>
    <dgm:pt modelId="{B6C2BDA2-43D7-47D5-ACAE-DFF299E569AB}">
      <dgm:prSet/>
      <dgm:spPr/>
      <dgm:t>
        <a:bodyPr/>
        <a:lstStyle/>
        <a:p>
          <a:r>
            <a:rPr lang="en-US"/>
            <a:t>Surface Relief: Very high</a:t>
          </a:r>
        </a:p>
      </dgm:t>
    </dgm:pt>
    <dgm:pt modelId="{26DD4477-6D6C-4393-9042-DB2098F5B962}" type="parTrans" cxnId="{202DB242-DBE4-4DD5-BABE-D460A49B9505}">
      <dgm:prSet/>
      <dgm:spPr/>
      <dgm:t>
        <a:bodyPr/>
        <a:lstStyle/>
        <a:p>
          <a:endParaRPr lang="en-US"/>
        </a:p>
      </dgm:t>
    </dgm:pt>
    <dgm:pt modelId="{647DA79D-1D10-49FE-8E29-4D7D39B4857D}" type="sibTrans" cxnId="{202DB242-DBE4-4DD5-BABE-D460A49B9505}">
      <dgm:prSet/>
      <dgm:spPr/>
      <dgm:t>
        <a:bodyPr/>
        <a:lstStyle/>
        <a:p>
          <a:endParaRPr lang="en-US"/>
        </a:p>
      </dgm:t>
    </dgm:pt>
    <dgm:pt modelId="{42554C98-8881-4741-B5B2-5B20418A764B}">
      <dgm:prSet/>
      <dgm:spPr/>
      <dgm:t>
        <a:bodyPr/>
        <a:lstStyle/>
        <a:p>
          <a:r>
            <a:rPr lang="en-US"/>
            <a:t>Color in reflected light: White to gray</a:t>
          </a:r>
        </a:p>
      </dgm:t>
    </dgm:pt>
    <dgm:pt modelId="{307B6AAD-0EA8-421D-A56D-35F370BA46E7}" type="parTrans" cxnId="{2BD572E1-F278-4C1E-B460-6E42F74183ED}">
      <dgm:prSet/>
      <dgm:spPr/>
      <dgm:t>
        <a:bodyPr/>
        <a:lstStyle/>
        <a:p>
          <a:endParaRPr lang="en-US"/>
        </a:p>
      </dgm:t>
    </dgm:pt>
    <dgm:pt modelId="{8586D53C-9FFD-40A6-93FF-F96B48CE7D6C}" type="sibTrans" cxnId="{2BD572E1-F278-4C1E-B460-6E42F74183ED}">
      <dgm:prSet/>
      <dgm:spPr/>
      <dgm:t>
        <a:bodyPr/>
        <a:lstStyle/>
        <a:p>
          <a:endParaRPr lang="en-US"/>
        </a:p>
      </dgm:t>
    </dgm:pt>
    <dgm:pt modelId="{ABDED7EA-CFC4-4927-8069-29E9BEE5677F}">
      <dgm:prSet/>
      <dgm:spPr/>
      <dgm:t>
        <a:bodyPr/>
        <a:lstStyle/>
        <a:p>
          <a:r>
            <a:rPr lang="en-US"/>
            <a:t>Internal Reflections: Red</a:t>
          </a:r>
        </a:p>
      </dgm:t>
    </dgm:pt>
    <dgm:pt modelId="{3ED3E7FF-631D-4839-AF19-A47025850A63}" type="parTrans" cxnId="{74312333-0936-4863-902D-5F6CE039BE43}">
      <dgm:prSet/>
      <dgm:spPr/>
      <dgm:t>
        <a:bodyPr/>
        <a:lstStyle/>
        <a:p>
          <a:endParaRPr lang="en-US"/>
        </a:p>
      </dgm:t>
    </dgm:pt>
    <dgm:pt modelId="{7905471A-81F3-4488-A27C-EA16E208BB42}" type="sibTrans" cxnId="{74312333-0936-4863-902D-5F6CE039BE43}">
      <dgm:prSet/>
      <dgm:spPr/>
      <dgm:t>
        <a:bodyPr/>
        <a:lstStyle/>
        <a:p>
          <a:endParaRPr lang="en-US"/>
        </a:p>
      </dgm:t>
    </dgm:pt>
    <dgm:pt modelId="{A0ADD88E-B263-446C-AC5F-2A9E23958E32}">
      <dgm:prSet/>
      <dgm:spPr/>
      <dgm:t>
        <a:bodyPr/>
        <a:lstStyle/>
        <a:p>
          <a:r>
            <a:rPr lang="en-US"/>
            <a:t>Pleochroism: Non-pleochroic</a:t>
          </a:r>
        </a:p>
      </dgm:t>
    </dgm:pt>
    <dgm:pt modelId="{C47A45FF-FEAD-416B-9BDC-F19C7C56AAEB}" type="parTrans" cxnId="{7E67B908-4959-47E7-AFDC-978F839F9090}">
      <dgm:prSet/>
      <dgm:spPr/>
      <dgm:t>
        <a:bodyPr/>
        <a:lstStyle/>
        <a:p>
          <a:endParaRPr lang="en-US"/>
        </a:p>
      </dgm:t>
    </dgm:pt>
    <dgm:pt modelId="{9619132A-4366-4B30-83F5-821B5BB53B34}" type="sibTrans" cxnId="{7E67B908-4959-47E7-AFDC-978F839F9090}">
      <dgm:prSet/>
      <dgm:spPr/>
      <dgm:t>
        <a:bodyPr/>
        <a:lstStyle/>
        <a:p>
          <a:endParaRPr lang="en-US"/>
        </a:p>
      </dgm:t>
    </dgm:pt>
    <dgm:pt modelId="{17FFCC9D-4656-AF44-AF8A-C83BECDA58C2}" type="pres">
      <dgm:prSet presAssocID="{11E06F16-32CB-46E2-B097-6E54591634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D4F671-695A-6940-9FA3-6CB14FFB33CD}" type="pres">
      <dgm:prSet presAssocID="{C410C62E-4449-4761-985D-D313001987B1}" presName="thickLine" presStyleLbl="alignNode1" presStyleIdx="0" presStyleCnt="7"/>
      <dgm:spPr/>
    </dgm:pt>
    <dgm:pt modelId="{F4E988A4-566E-3C4A-9841-95EFD1685534}" type="pres">
      <dgm:prSet presAssocID="{C410C62E-4449-4761-985D-D313001987B1}" presName="horz1" presStyleCnt="0"/>
      <dgm:spPr/>
    </dgm:pt>
    <dgm:pt modelId="{ED08298F-ED12-8641-A492-0CDD460FA464}" type="pres">
      <dgm:prSet presAssocID="{C410C62E-4449-4761-985D-D313001987B1}" presName="tx1" presStyleLbl="revTx" presStyleIdx="0" presStyleCnt="7"/>
      <dgm:spPr/>
      <dgm:t>
        <a:bodyPr/>
        <a:lstStyle/>
        <a:p>
          <a:endParaRPr lang="en-US"/>
        </a:p>
      </dgm:t>
    </dgm:pt>
    <dgm:pt modelId="{7D291CF5-D1E0-D945-A9BE-501B617C437E}" type="pres">
      <dgm:prSet presAssocID="{C410C62E-4449-4761-985D-D313001987B1}" presName="vert1" presStyleCnt="0"/>
      <dgm:spPr/>
    </dgm:pt>
    <dgm:pt modelId="{9C727294-9FE1-EF48-BC27-7DD8989C0A57}" type="pres">
      <dgm:prSet presAssocID="{7B4CBEC8-D256-431A-B29D-CCF9F26C3347}" presName="thickLine" presStyleLbl="alignNode1" presStyleIdx="1" presStyleCnt="7"/>
      <dgm:spPr/>
    </dgm:pt>
    <dgm:pt modelId="{4F7C284A-57D9-354A-801E-3A925CE85C83}" type="pres">
      <dgm:prSet presAssocID="{7B4CBEC8-D256-431A-B29D-CCF9F26C3347}" presName="horz1" presStyleCnt="0"/>
      <dgm:spPr/>
    </dgm:pt>
    <dgm:pt modelId="{32271303-C382-754C-B05E-0F380B44B774}" type="pres">
      <dgm:prSet presAssocID="{7B4CBEC8-D256-431A-B29D-CCF9F26C3347}" presName="tx1" presStyleLbl="revTx" presStyleIdx="1" presStyleCnt="7"/>
      <dgm:spPr/>
      <dgm:t>
        <a:bodyPr/>
        <a:lstStyle/>
        <a:p>
          <a:endParaRPr lang="en-US"/>
        </a:p>
      </dgm:t>
    </dgm:pt>
    <dgm:pt modelId="{05038E80-00C0-8A4B-9BED-419DFAB6EADC}" type="pres">
      <dgm:prSet presAssocID="{7B4CBEC8-D256-431A-B29D-CCF9F26C3347}" presName="vert1" presStyleCnt="0"/>
      <dgm:spPr/>
    </dgm:pt>
    <dgm:pt modelId="{7A07799B-49BD-C645-8876-C43EA0799B50}" type="pres">
      <dgm:prSet presAssocID="{7684ED13-2F54-4427-AD1C-947EED32EA22}" presName="thickLine" presStyleLbl="alignNode1" presStyleIdx="2" presStyleCnt="7"/>
      <dgm:spPr/>
    </dgm:pt>
    <dgm:pt modelId="{D808370B-C455-064D-8361-C1BA645CC8EA}" type="pres">
      <dgm:prSet presAssocID="{7684ED13-2F54-4427-AD1C-947EED32EA22}" presName="horz1" presStyleCnt="0"/>
      <dgm:spPr/>
    </dgm:pt>
    <dgm:pt modelId="{1FAB2067-4958-5745-8DA0-57320B07DB07}" type="pres">
      <dgm:prSet presAssocID="{7684ED13-2F54-4427-AD1C-947EED32EA22}" presName="tx1" presStyleLbl="revTx" presStyleIdx="2" presStyleCnt="7"/>
      <dgm:spPr/>
      <dgm:t>
        <a:bodyPr/>
        <a:lstStyle/>
        <a:p>
          <a:endParaRPr lang="en-US"/>
        </a:p>
      </dgm:t>
    </dgm:pt>
    <dgm:pt modelId="{35687A06-33BB-214A-9E09-51D0E269B4E2}" type="pres">
      <dgm:prSet presAssocID="{7684ED13-2F54-4427-AD1C-947EED32EA22}" presName="vert1" presStyleCnt="0"/>
      <dgm:spPr/>
    </dgm:pt>
    <dgm:pt modelId="{4E3E0BA0-C982-1C46-BC50-E372B05BD5FC}" type="pres">
      <dgm:prSet presAssocID="{B6C2BDA2-43D7-47D5-ACAE-DFF299E569AB}" presName="thickLine" presStyleLbl="alignNode1" presStyleIdx="3" presStyleCnt="7"/>
      <dgm:spPr/>
    </dgm:pt>
    <dgm:pt modelId="{7364B9BD-0AA6-9A4C-ADDA-D65600A83BED}" type="pres">
      <dgm:prSet presAssocID="{B6C2BDA2-43D7-47D5-ACAE-DFF299E569AB}" presName="horz1" presStyleCnt="0"/>
      <dgm:spPr/>
    </dgm:pt>
    <dgm:pt modelId="{D399FC76-A7CE-0142-9A60-419FB3AA598A}" type="pres">
      <dgm:prSet presAssocID="{B6C2BDA2-43D7-47D5-ACAE-DFF299E569AB}" presName="tx1" presStyleLbl="revTx" presStyleIdx="3" presStyleCnt="7"/>
      <dgm:spPr/>
      <dgm:t>
        <a:bodyPr/>
        <a:lstStyle/>
        <a:p>
          <a:endParaRPr lang="en-US"/>
        </a:p>
      </dgm:t>
    </dgm:pt>
    <dgm:pt modelId="{7C80EBEC-ACCF-7842-A0AA-C7F9A1C57993}" type="pres">
      <dgm:prSet presAssocID="{B6C2BDA2-43D7-47D5-ACAE-DFF299E569AB}" presName="vert1" presStyleCnt="0"/>
      <dgm:spPr/>
    </dgm:pt>
    <dgm:pt modelId="{BD317722-3C84-A94C-A67F-4F3DAAE2C2DE}" type="pres">
      <dgm:prSet presAssocID="{42554C98-8881-4741-B5B2-5B20418A764B}" presName="thickLine" presStyleLbl="alignNode1" presStyleIdx="4" presStyleCnt="7"/>
      <dgm:spPr/>
    </dgm:pt>
    <dgm:pt modelId="{B693B9CB-D8CE-6E43-B330-E0CA5DAF531B}" type="pres">
      <dgm:prSet presAssocID="{42554C98-8881-4741-B5B2-5B20418A764B}" presName="horz1" presStyleCnt="0"/>
      <dgm:spPr/>
    </dgm:pt>
    <dgm:pt modelId="{CEA98952-3B38-D845-AC53-C10AE60CFAD3}" type="pres">
      <dgm:prSet presAssocID="{42554C98-8881-4741-B5B2-5B20418A764B}" presName="tx1" presStyleLbl="revTx" presStyleIdx="4" presStyleCnt="7"/>
      <dgm:spPr/>
      <dgm:t>
        <a:bodyPr/>
        <a:lstStyle/>
        <a:p>
          <a:endParaRPr lang="en-US"/>
        </a:p>
      </dgm:t>
    </dgm:pt>
    <dgm:pt modelId="{78272907-DB22-BA41-B765-884259618E1C}" type="pres">
      <dgm:prSet presAssocID="{42554C98-8881-4741-B5B2-5B20418A764B}" presName="vert1" presStyleCnt="0"/>
      <dgm:spPr/>
    </dgm:pt>
    <dgm:pt modelId="{E7FF1E7D-FFD4-5640-B706-4B3D1F812D61}" type="pres">
      <dgm:prSet presAssocID="{ABDED7EA-CFC4-4927-8069-29E9BEE5677F}" presName="thickLine" presStyleLbl="alignNode1" presStyleIdx="5" presStyleCnt="7"/>
      <dgm:spPr/>
    </dgm:pt>
    <dgm:pt modelId="{8D5DEE37-4750-4744-A42E-20BCD62573CE}" type="pres">
      <dgm:prSet presAssocID="{ABDED7EA-CFC4-4927-8069-29E9BEE5677F}" presName="horz1" presStyleCnt="0"/>
      <dgm:spPr/>
    </dgm:pt>
    <dgm:pt modelId="{CF4EFADA-9CB6-D347-AC5A-9D8D1EC61720}" type="pres">
      <dgm:prSet presAssocID="{ABDED7EA-CFC4-4927-8069-29E9BEE5677F}" presName="tx1" presStyleLbl="revTx" presStyleIdx="5" presStyleCnt="7"/>
      <dgm:spPr/>
      <dgm:t>
        <a:bodyPr/>
        <a:lstStyle/>
        <a:p>
          <a:endParaRPr lang="en-US"/>
        </a:p>
      </dgm:t>
    </dgm:pt>
    <dgm:pt modelId="{9BFF9EA2-087D-5C45-8126-C6B5CFB537C4}" type="pres">
      <dgm:prSet presAssocID="{ABDED7EA-CFC4-4927-8069-29E9BEE5677F}" presName="vert1" presStyleCnt="0"/>
      <dgm:spPr/>
    </dgm:pt>
    <dgm:pt modelId="{AD87053A-417E-9E45-866A-12559ED23C9D}" type="pres">
      <dgm:prSet presAssocID="{A0ADD88E-B263-446C-AC5F-2A9E23958E32}" presName="thickLine" presStyleLbl="alignNode1" presStyleIdx="6" presStyleCnt="7"/>
      <dgm:spPr/>
    </dgm:pt>
    <dgm:pt modelId="{B224730B-C86B-0940-B1C8-C1122B28F5F6}" type="pres">
      <dgm:prSet presAssocID="{A0ADD88E-B263-446C-AC5F-2A9E23958E32}" presName="horz1" presStyleCnt="0"/>
      <dgm:spPr/>
    </dgm:pt>
    <dgm:pt modelId="{B74CA6C6-F669-EC41-9110-C7A771846262}" type="pres">
      <dgm:prSet presAssocID="{A0ADD88E-B263-446C-AC5F-2A9E23958E32}" presName="tx1" presStyleLbl="revTx" presStyleIdx="6" presStyleCnt="7"/>
      <dgm:spPr/>
      <dgm:t>
        <a:bodyPr/>
        <a:lstStyle/>
        <a:p>
          <a:endParaRPr lang="en-US"/>
        </a:p>
      </dgm:t>
    </dgm:pt>
    <dgm:pt modelId="{33DC89C2-FC82-924E-BE1F-B5BA66D3A428}" type="pres">
      <dgm:prSet presAssocID="{A0ADD88E-B263-446C-AC5F-2A9E23958E32}" presName="vert1" presStyleCnt="0"/>
      <dgm:spPr/>
    </dgm:pt>
  </dgm:ptLst>
  <dgm:cxnLst>
    <dgm:cxn modelId="{19358F6B-8251-C24C-90CE-69A674ABDB4D}" type="presOf" srcId="{11E06F16-32CB-46E2-B097-6E54591634F4}" destId="{17FFCC9D-4656-AF44-AF8A-C83BECDA58C2}" srcOrd="0" destOrd="0" presId="urn:microsoft.com/office/officeart/2008/layout/LinedList"/>
    <dgm:cxn modelId="{479695BA-87A1-E740-A889-CCCF2BA7F00D}" type="presOf" srcId="{7B4CBEC8-D256-431A-B29D-CCF9F26C3347}" destId="{32271303-C382-754C-B05E-0F380B44B774}" srcOrd="0" destOrd="0" presId="urn:microsoft.com/office/officeart/2008/layout/LinedList"/>
    <dgm:cxn modelId="{D9846D8E-BC40-F84A-9859-FB9BA49A8124}" type="presOf" srcId="{ABDED7EA-CFC4-4927-8069-29E9BEE5677F}" destId="{CF4EFADA-9CB6-D347-AC5A-9D8D1EC61720}" srcOrd="0" destOrd="0" presId="urn:microsoft.com/office/officeart/2008/layout/LinedList"/>
    <dgm:cxn modelId="{D7DFB3F6-7920-BD42-B5F1-6CCE0BCB665F}" type="presOf" srcId="{42554C98-8881-4741-B5B2-5B20418A764B}" destId="{CEA98952-3B38-D845-AC53-C10AE60CFAD3}" srcOrd="0" destOrd="0" presId="urn:microsoft.com/office/officeart/2008/layout/LinedList"/>
    <dgm:cxn modelId="{AF505184-5FBC-4CCC-870E-AB9D332C54ED}" srcId="{11E06F16-32CB-46E2-B097-6E54591634F4}" destId="{7684ED13-2F54-4427-AD1C-947EED32EA22}" srcOrd="2" destOrd="0" parTransId="{6C1EE94E-6173-4B53-99C9-A42E229A0010}" sibTransId="{C993076C-DD87-4734-96FD-0FF035F9FDC2}"/>
    <dgm:cxn modelId="{1BE97126-E293-DB47-8958-10732EE1CC50}" type="presOf" srcId="{B6C2BDA2-43D7-47D5-ACAE-DFF299E569AB}" destId="{D399FC76-A7CE-0142-9A60-419FB3AA598A}" srcOrd="0" destOrd="0" presId="urn:microsoft.com/office/officeart/2008/layout/LinedList"/>
    <dgm:cxn modelId="{8AEB20F1-B3B7-AB49-A567-8ACFB14EC129}" type="presOf" srcId="{A0ADD88E-B263-446C-AC5F-2A9E23958E32}" destId="{B74CA6C6-F669-EC41-9110-C7A771846262}" srcOrd="0" destOrd="0" presId="urn:microsoft.com/office/officeart/2008/layout/LinedList"/>
    <dgm:cxn modelId="{4EA1D4F6-ECCD-46E7-A528-E6009492133B}" srcId="{11E06F16-32CB-46E2-B097-6E54591634F4}" destId="{7B4CBEC8-D256-431A-B29D-CCF9F26C3347}" srcOrd="1" destOrd="0" parTransId="{5818BDBB-1301-47D3-BE6E-B5BA75D3D494}" sibTransId="{D8A60BE4-E32A-4C74-BFD8-ABA77D6BC45D}"/>
    <dgm:cxn modelId="{202DB242-DBE4-4DD5-BABE-D460A49B9505}" srcId="{11E06F16-32CB-46E2-B097-6E54591634F4}" destId="{B6C2BDA2-43D7-47D5-ACAE-DFF299E569AB}" srcOrd="3" destOrd="0" parTransId="{26DD4477-6D6C-4393-9042-DB2098F5B962}" sibTransId="{647DA79D-1D10-49FE-8E29-4D7D39B4857D}"/>
    <dgm:cxn modelId="{0E7A8C63-1C14-4281-85F4-6278A25E31C6}" srcId="{11E06F16-32CB-46E2-B097-6E54591634F4}" destId="{C410C62E-4449-4761-985D-D313001987B1}" srcOrd="0" destOrd="0" parTransId="{5569BCD6-75ED-4BCE-A9E2-F976D736BABE}" sibTransId="{AB07AD10-64F6-41E1-8882-B5D1CEBDD822}"/>
    <dgm:cxn modelId="{74312333-0936-4863-902D-5F6CE039BE43}" srcId="{11E06F16-32CB-46E2-B097-6E54591634F4}" destId="{ABDED7EA-CFC4-4927-8069-29E9BEE5677F}" srcOrd="5" destOrd="0" parTransId="{3ED3E7FF-631D-4839-AF19-A47025850A63}" sibTransId="{7905471A-81F3-4488-A27C-EA16E208BB42}"/>
    <dgm:cxn modelId="{7E67B908-4959-47E7-AFDC-978F839F9090}" srcId="{11E06F16-32CB-46E2-B097-6E54591634F4}" destId="{A0ADD88E-B263-446C-AC5F-2A9E23958E32}" srcOrd="6" destOrd="0" parTransId="{C47A45FF-FEAD-416B-9BDC-F19C7C56AAEB}" sibTransId="{9619132A-4366-4B30-83F5-821B5BB53B34}"/>
    <dgm:cxn modelId="{2BD572E1-F278-4C1E-B460-6E42F74183ED}" srcId="{11E06F16-32CB-46E2-B097-6E54591634F4}" destId="{42554C98-8881-4741-B5B2-5B20418A764B}" srcOrd="4" destOrd="0" parTransId="{307B6AAD-0EA8-421D-A56D-35F370BA46E7}" sibTransId="{8586D53C-9FFD-40A6-93FF-F96B48CE7D6C}"/>
    <dgm:cxn modelId="{50A485A2-AC19-1649-A71E-D729F4FD1FD6}" type="presOf" srcId="{C410C62E-4449-4761-985D-D313001987B1}" destId="{ED08298F-ED12-8641-A492-0CDD460FA464}" srcOrd="0" destOrd="0" presId="urn:microsoft.com/office/officeart/2008/layout/LinedList"/>
    <dgm:cxn modelId="{E577F6AA-B8CE-684B-8233-7521BDD14B77}" type="presOf" srcId="{7684ED13-2F54-4427-AD1C-947EED32EA22}" destId="{1FAB2067-4958-5745-8DA0-57320B07DB07}" srcOrd="0" destOrd="0" presId="urn:microsoft.com/office/officeart/2008/layout/LinedList"/>
    <dgm:cxn modelId="{87E8D020-6DBC-0749-B6BF-780AB3016E1F}" type="presParOf" srcId="{17FFCC9D-4656-AF44-AF8A-C83BECDA58C2}" destId="{6FD4F671-695A-6940-9FA3-6CB14FFB33CD}" srcOrd="0" destOrd="0" presId="urn:microsoft.com/office/officeart/2008/layout/LinedList"/>
    <dgm:cxn modelId="{9D8385C4-209C-F843-9148-E7FE326DBBB1}" type="presParOf" srcId="{17FFCC9D-4656-AF44-AF8A-C83BECDA58C2}" destId="{F4E988A4-566E-3C4A-9841-95EFD1685534}" srcOrd="1" destOrd="0" presId="urn:microsoft.com/office/officeart/2008/layout/LinedList"/>
    <dgm:cxn modelId="{0BEC38D8-6EE2-9A46-AE3A-2A1D69DEF8E3}" type="presParOf" srcId="{F4E988A4-566E-3C4A-9841-95EFD1685534}" destId="{ED08298F-ED12-8641-A492-0CDD460FA464}" srcOrd="0" destOrd="0" presId="urn:microsoft.com/office/officeart/2008/layout/LinedList"/>
    <dgm:cxn modelId="{A04DA71C-AE9F-A244-A5EA-0EE4F985AEE4}" type="presParOf" srcId="{F4E988A4-566E-3C4A-9841-95EFD1685534}" destId="{7D291CF5-D1E0-D945-A9BE-501B617C437E}" srcOrd="1" destOrd="0" presId="urn:microsoft.com/office/officeart/2008/layout/LinedList"/>
    <dgm:cxn modelId="{9D1B7EB6-978C-D94D-A92F-B2D80D61ED1D}" type="presParOf" srcId="{17FFCC9D-4656-AF44-AF8A-C83BECDA58C2}" destId="{9C727294-9FE1-EF48-BC27-7DD8989C0A57}" srcOrd="2" destOrd="0" presId="urn:microsoft.com/office/officeart/2008/layout/LinedList"/>
    <dgm:cxn modelId="{E80B46D2-1364-8A48-A552-3470851AC17B}" type="presParOf" srcId="{17FFCC9D-4656-AF44-AF8A-C83BECDA58C2}" destId="{4F7C284A-57D9-354A-801E-3A925CE85C83}" srcOrd="3" destOrd="0" presId="urn:microsoft.com/office/officeart/2008/layout/LinedList"/>
    <dgm:cxn modelId="{080FD037-AED9-3341-A4E7-FA3B03B0763E}" type="presParOf" srcId="{4F7C284A-57D9-354A-801E-3A925CE85C83}" destId="{32271303-C382-754C-B05E-0F380B44B774}" srcOrd="0" destOrd="0" presId="urn:microsoft.com/office/officeart/2008/layout/LinedList"/>
    <dgm:cxn modelId="{59C67DE5-5D41-7F4B-9DDA-D98B96DFA245}" type="presParOf" srcId="{4F7C284A-57D9-354A-801E-3A925CE85C83}" destId="{05038E80-00C0-8A4B-9BED-419DFAB6EADC}" srcOrd="1" destOrd="0" presId="urn:microsoft.com/office/officeart/2008/layout/LinedList"/>
    <dgm:cxn modelId="{A74B9ABB-3287-9941-B502-962A94C152B0}" type="presParOf" srcId="{17FFCC9D-4656-AF44-AF8A-C83BECDA58C2}" destId="{7A07799B-49BD-C645-8876-C43EA0799B50}" srcOrd="4" destOrd="0" presId="urn:microsoft.com/office/officeart/2008/layout/LinedList"/>
    <dgm:cxn modelId="{D9A70C16-F55B-EC46-AB0C-47338C0314CE}" type="presParOf" srcId="{17FFCC9D-4656-AF44-AF8A-C83BECDA58C2}" destId="{D808370B-C455-064D-8361-C1BA645CC8EA}" srcOrd="5" destOrd="0" presId="urn:microsoft.com/office/officeart/2008/layout/LinedList"/>
    <dgm:cxn modelId="{2E16C715-9ECF-B941-AFDB-27AD5B36B4DB}" type="presParOf" srcId="{D808370B-C455-064D-8361-C1BA645CC8EA}" destId="{1FAB2067-4958-5745-8DA0-57320B07DB07}" srcOrd="0" destOrd="0" presId="urn:microsoft.com/office/officeart/2008/layout/LinedList"/>
    <dgm:cxn modelId="{D9EB1F52-D880-1B44-AF23-3FAA10491BF3}" type="presParOf" srcId="{D808370B-C455-064D-8361-C1BA645CC8EA}" destId="{35687A06-33BB-214A-9E09-51D0E269B4E2}" srcOrd="1" destOrd="0" presId="urn:microsoft.com/office/officeart/2008/layout/LinedList"/>
    <dgm:cxn modelId="{A807BF96-C1DC-4340-A957-30A7DA8B3EC3}" type="presParOf" srcId="{17FFCC9D-4656-AF44-AF8A-C83BECDA58C2}" destId="{4E3E0BA0-C982-1C46-BC50-E372B05BD5FC}" srcOrd="6" destOrd="0" presId="urn:microsoft.com/office/officeart/2008/layout/LinedList"/>
    <dgm:cxn modelId="{FA3903D2-2A3E-D448-B387-C5DDAF0AB4C2}" type="presParOf" srcId="{17FFCC9D-4656-AF44-AF8A-C83BECDA58C2}" destId="{7364B9BD-0AA6-9A4C-ADDA-D65600A83BED}" srcOrd="7" destOrd="0" presId="urn:microsoft.com/office/officeart/2008/layout/LinedList"/>
    <dgm:cxn modelId="{8D410DF3-4AAD-5743-93FB-E64ED527DE76}" type="presParOf" srcId="{7364B9BD-0AA6-9A4C-ADDA-D65600A83BED}" destId="{D399FC76-A7CE-0142-9A60-419FB3AA598A}" srcOrd="0" destOrd="0" presId="urn:microsoft.com/office/officeart/2008/layout/LinedList"/>
    <dgm:cxn modelId="{9806B9C3-5614-DB49-8494-AC034439D7AB}" type="presParOf" srcId="{7364B9BD-0AA6-9A4C-ADDA-D65600A83BED}" destId="{7C80EBEC-ACCF-7842-A0AA-C7F9A1C57993}" srcOrd="1" destOrd="0" presId="urn:microsoft.com/office/officeart/2008/layout/LinedList"/>
    <dgm:cxn modelId="{8D17B1CB-3AC9-024F-8FB9-6BCAB5D00CD8}" type="presParOf" srcId="{17FFCC9D-4656-AF44-AF8A-C83BECDA58C2}" destId="{BD317722-3C84-A94C-A67F-4F3DAAE2C2DE}" srcOrd="8" destOrd="0" presId="urn:microsoft.com/office/officeart/2008/layout/LinedList"/>
    <dgm:cxn modelId="{BC3E63C6-A001-8E40-B99A-D548F11DEA62}" type="presParOf" srcId="{17FFCC9D-4656-AF44-AF8A-C83BECDA58C2}" destId="{B693B9CB-D8CE-6E43-B330-E0CA5DAF531B}" srcOrd="9" destOrd="0" presId="urn:microsoft.com/office/officeart/2008/layout/LinedList"/>
    <dgm:cxn modelId="{BB1118EC-8222-094D-B003-28124AC2DB6D}" type="presParOf" srcId="{B693B9CB-D8CE-6E43-B330-E0CA5DAF531B}" destId="{CEA98952-3B38-D845-AC53-C10AE60CFAD3}" srcOrd="0" destOrd="0" presId="urn:microsoft.com/office/officeart/2008/layout/LinedList"/>
    <dgm:cxn modelId="{56B1F0E3-DD95-7A4B-A00D-B353C07E6E3C}" type="presParOf" srcId="{B693B9CB-D8CE-6E43-B330-E0CA5DAF531B}" destId="{78272907-DB22-BA41-B765-884259618E1C}" srcOrd="1" destOrd="0" presId="urn:microsoft.com/office/officeart/2008/layout/LinedList"/>
    <dgm:cxn modelId="{068782EE-FEF6-B744-A2BC-4FAABA4ADD58}" type="presParOf" srcId="{17FFCC9D-4656-AF44-AF8A-C83BECDA58C2}" destId="{E7FF1E7D-FFD4-5640-B706-4B3D1F812D61}" srcOrd="10" destOrd="0" presId="urn:microsoft.com/office/officeart/2008/layout/LinedList"/>
    <dgm:cxn modelId="{86F1D0A3-1C6B-C146-9258-D4BB2C53E695}" type="presParOf" srcId="{17FFCC9D-4656-AF44-AF8A-C83BECDA58C2}" destId="{8D5DEE37-4750-4744-A42E-20BCD62573CE}" srcOrd="11" destOrd="0" presId="urn:microsoft.com/office/officeart/2008/layout/LinedList"/>
    <dgm:cxn modelId="{A31B5C41-A424-AB41-9AFD-6B3EB3B3568E}" type="presParOf" srcId="{8D5DEE37-4750-4744-A42E-20BCD62573CE}" destId="{CF4EFADA-9CB6-D347-AC5A-9D8D1EC61720}" srcOrd="0" destOrd="0" presId="urn:microsoft.com/office/officeart/2008/layout/LinedList"/>
    <dgm:cxn modelId="{EE4967AE-AAA9-0C4E-A3AB-DD070F595D4B}" type="presParOf" srcId="{8D5DEE37-4750-4744-A42E-20BCD62573CE}" destId="{9BFF9EA2-087D-5C45-8126-C6B5CFB537C4}" srcOrd="1" destOrd="0" presId="urn:microsoft.com/office/officeart/2008/layout/LinedList"/>
    <dgm:cxn modelId="{5CF5DB1F-11CA-EE4A-B190-9955004C9102}" type="presParOf" srcId="{17FFCC9D-4656-AF44-AF8A-C83BECDA58C2}" destId="{AD87053A-417E-9E45-866A-12559ED23C9D}" srcOrd="12" destOrd="0" presId="urn:microsoft.com/office/officeart/2008/layout/LinedList"/>
    <dgm:cxn modelId="{11B1FBB0-F594-B34B-891B-5420825FA43E}" type="presParOf" srcId="{17FFCC9D-4656-AF44-AF8A-C83BECDA58C2}" destId="{B224730B-C86B-0940-B1C8-C1122B28F5F6}" srcOrd="13" destOrd="0" presId="urn:microsoft.com/office/officeart/2008/layout/LinedList"/>
    <dgm:cxn modelId="{74F0E218-61B3-8C4C-8231-340E9B46C58A}" type="presParOf" srcId="{B224730B-C86B-0940-B1C8-C1122B28F5F6}" destId="{B74CA6C6-F669-EC41-9110-C7A771846262}" srcOrd="0" destOrd="0" presId="urn:microsoft.com/office/officeart/2008/layout/LinedList"/>
    <dgm:cxn modelId="{7040CC90-D3F2-7349-A6E1-935D19798B3D}" type="presParOf" srcId="{B224730B-C86B-0940-B1C8-C1122B28F5F6}" destId="{33DC89C2-FC82-924E-BE1F-B5BA66D3A4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3891-0C93-114E-8F35-DF0F50BE2018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4FDE9-80DB-6C4A-9F30-BC055B5D5E0C}">
      <dsp:nvSpPr>
        <dsp:cNvPr id="0" name=""/>
        <dsp:cNvSpPr/>
      </dsp:nvSpPr>
      <dsp:spPr>
        <a:xfrm>
          <a:off x="0" y="718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Color: Black</a:t>
          </a:r>
        </a:p>
      </dsp:txBody>
      <dsp:txXfrm>
        <a:off x="0" y="718"/>
        <a:ext cx="6513603" cy="588398"/>
      </dsp:txXfrm>
    </dsp:sp>
    <dsp:sp modelId="{C798F3D7-505A-0143-8B01-2E7223EF289F}">
      <dsp:nvSpPr>
        <dsp:cNvPr id="0" name=""/>
        <dsp:cNvSpPr/>
      </dsp:nvSpPr>
      <dsp:spPr>
        <a:xfrm>
          <a:off x="0" y="589117"/>
          <a:ext cx="6513603" cy="0"/>
        </a:xfrm>
        <a:prstGeom prst="lin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0F606-8828-BC44-B581-25B6D9540FCD}">
      <dsp:nvSpPr>
        <dsp:cNvPr id="0" name=""/>
        <dsp:cNvSpPr/>
      </dsp:nvSpPr>
      <dsp:spPr>
        <a:xfrm>
          <a:off x="0" y="589117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Lustre: Metallic, Sub-Metallic</a:t>
          </a:r>
        </a:p>
      </dsp:txBody>
      <dsp:txXfrm>
        <a:off x="0" y="589117"/>
        <a:ext cx="6513603" cy="588398"/>
      </dsp:txXfrm>
    </dsp:sp>
    <dsp:sp modelId="{9ABC49D5-6B00-2E49-829C-00FB9019F496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52F44-9259-554C-B25B-3D4A952570B0}">
      <dsp:nvSpPr>
        <dsp:cNvPr id="0" name=""/>
        <dsp:cNvSpPr/>
      </dsp:nvSpPr>
      <dsp:spPr>
        <a:xfrm>
          <a:off x="0" y="1177516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Transparency: Opaque</a:t>
          </a:r>
        </a:p>
      </dsp:txBody>
      <dsp:txXfrm>
        <a:off x="0" y="1177516"/>
        <a:ext cx="6513603" cy="588398"/>
      </dsp:txXfrm>
    </dsp:sp>
    <dsp:sp modelId="{E44AD736-848D-3C41-8498-5C567E3D17B9}">
      <dsp:nvSpPr>
        <dsp:cNvPr id="0" name=""/>
        <dsp:cNvSpPr/>
      </dsp:nvSpPr>
      <dsp:spPr>
        <a:xfrm>
          <a:off x="0" y="1765915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19B2C-B034-7F40-8602-298FEC0C6B5B}">
      <dsp:nvSpPr>
        <dsp:cNvPr id="0" name=""/>
        <dsp:cNvSpPr/>
      </dsp:nvSpPr>
      <dsp:spPr>
        <a:xfrm>
          <a:off x="0" y="1765915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Streak: Reddish brown to black</a:t>
          </a:r>
        </a:p>
      </dsp:txBody>
      <dsp:txXfrm>
        <a:off x="0" y="1765915"/>
        <a:ext cx="6513603" cy="588398"/>
      </dsp:txXfrm>
    </dsp:sp>
    <dsp:sp modelId="{0026C56E-F850-0E4B-8C7A-31029AE15238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3C31-61C9-4540-B90D-6776A2E58193}">
      <dsp:nvSpPr>
        <dsp:cNvPr id="0" name=""/>
        <dsp:cNvSpPr/>
      </dsp:nvSpPr>
      <dsp:spPr>
        <a:xfrm>
          <a:off x="0" y="2354314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Hardness: 5.5-6</a:t>
          </a:r>
        </a:p>
      </dsp:txBody>
      <dsp:txXfrm>
        <a:off x="0" y="2354314"/>
        <a:ext cx="6513603" cy="588398"/>
      </dsp:txXfrm>
    </dsp:sp>
    <dsp:sp modelId="{6B2F780E-5444-014B-B83B-E161EB96DE72}">
      <dsp:nvSpPr>
        <dsp:cNvPr id="0" name=""/>
        <dsp:cNvSpPr/>
      </dsp:nvSpPr>
      <dsp:spPr>
        <a:xfrm>
          <a:off x="0" y="2942712"/>
          <a:ext cx="6513603" cy="0"/>
        </a:xfrm>
        <a:prstGeom prst="lin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80285-2291-6E48-BA97-944DC98D2E99}">
      <dsp:nvSpPr>
        <dsp:cNvPr id="0" name=""/>
        <dsp:cNvSpPr/>
      </dsp:nvSpPr>
      <dsp:spPr>
        <a:xfrm>
          <a:off x="0" y="2942713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Tenacity: Very brittle</a:t>
          </a:r>
        </a:p>
      </dsp:txBody>
      <dsp:txXfrm>
        <a:off x="0" y="2942713"/>
        <a:ext cx="6513603" cy="588398"/>
      </dsp:txXfrm>
    </dsp:sp>
    <dsp:sp modelId="{D87DC476-84C0-2444-8805-77CD7E57842B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040BD-768E-7B4A-9987-594952E76430}">
      <dsp:nvSpPr>
        <dsp:cNvPr id="0" name=""/>
        <dsp:cNvSpPr/>
      </dsp:nvSpPr>
      <dsp:spPr>
        <a:xfrm>
          <a:off x="0" y="3531111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Cleavage: None</a:t>
          </a:r>
        </a:p>
      </dsp:txBody>
      <dsp:txXfrm>
        <a:off x="0" y="3531111"/>
        <a:ext cx="6513603" cy="588398"/>
      </dsp:txXfrm>
    </dsp:sp>
    <dsp:sp modelId="{F60DB8D9-2EE2-E740-876E-464CE0EC1E23}">
      <dsp:nvSpPr>
        <dsp:cNvPr id="0" name=""/>
        <dsp:cNvSpPr/>
      </dsp:nvSpPr>
      <dsp:spPr>
        <a:xfrm>
          <a:off x="0" y="4119510"/>
          <a:ext cx="6513603" cy="0"/>
        </a:xfrm>
        <a:prstGeom prst="lin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84C1-70D0-8746-8DC1-1BD487611671}">
      <dsp:nvSpPr>
        <dsp:cNvPr id="0" name=""/>
        <dsp:cNvSpPr/>
      </dsp:nvSpPr>
      <dsp:spPr>
        <a:xfrm>
          <a:off x="0" y="4119510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Fracture: Irregular/Uneven, Conchoidal</a:t>
          </a:r>
        </a:p>
      </dsp:txBody>
      <dsp:txXfrm>
        <a:off x="0" y="4119510"/>
        <a:ext cx="6513603" cy="588398"/>
      </dsp:txXfrm>
    </dsp:sp>
    <dsp:sp modelId="{9BA65961-0B22-3A4E-BE13-205DF53E6C9C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AE786-DC56-BA4A-8BCF-3F0AD8491825}">
      <dsp:nvSpPr>
        <dsp:cNvPr id="0" name=""/>
        <dsp:cNvSpPr/>
      </dsp:nvSpPr>
      <dsp:spPr>
        <a:xfrm>
          <a:off x="0" y="4707909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Specific Gravity: 5.07-5.22</a:t>
          </a:r>
        </a:p>
      </dsp:txBody>
      <dsp:txXfrm>
        <a:off x="0" y="4707909"/>
        <a:ext cx="6513603" cy="588398"/>
      </dsp:txXfrm>
    </dsp:sp>
    <dsp:sp modelId="{D129FD61-85F9-F74C-86D6-321EDD5CF007}">
      <dsp:nvSpPr>
        <dsp:cNvPr id="0" name=""/>
        <dsp:cNvSpPr/>
      </dsp:nvSpPr>
      <dsp:spPr>
        <a:xfrm>
          <a:off x="0" y="5296308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E8B3A-FC38-0541-A731-5CD89B69D78D}">
      <dsp:nvSpPr>
        <dsp:cNvPr id="0" name=""/>
        <dsp:cNvSpPr/>
      </dsp:nvSpPr>
      <dsp:spPr>
        <a:xfrm>
          <a:off x="0" y="5296308"/>
          <a:ext cx="6513603" cy="58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Magnetism: Paramagnetic</a:t>
          </a:r>
        </a:p>
      </dsp:txBody>
      <dsp:txXfrm>
        <a:off x="0" y="5296308"/>
        <a:ext cx="6513603" cy="58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4F671-695A-6940-9FA3-6CB14FFB33CD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8298F-ED12-8641-A492-0CDD460FA464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Type: Isotropic</a:t>
          </a:r>
        </a:p>
      </dsp:txBody>
      <dsp:txXfrm>
        <a:off x="0" y="718"/>
        <a:ext cx="6513603" cy="840569"/>
      </dsp:txXfrm>
    </dsp:sp>
    <dsp:sp modelId="{9C727294-9FE1-EF48-BC27-7DD8989C0A57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71303-C382-754C-B05E-0F380B44B774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RI Values: n=2.36(2)</a:t>
          </a:r>
        </a:p>
      </dsp:txBody>
      <dsp:txXfrm>
        <a:off x="0" y="841288"/>
        <a:ext cx="6513603" cy="840569"/>
      </dsp:txXfrm>
    </dsp:sp>
    <dsp:sp modelId="{7A07799B-49BD-C645-8876-C43EA0799B50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B2067-4958-5745-8DA0-57320B07DB07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Birefringence: None because its isotropic</a:t>
          </a:r>
        </a:p>
      </dsp:txBody>
      <dsp:txXfrm>
        <a:off x="0" y="1681858"/>
        <a:ext cx="6513603" cy="840569"/>
      </dsp:txXfrm>
    </dsp:sp>
    <dsp:sp modelId="{4E3E0BA0-C982-1C46-BC50-E372B05BD5FC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9FC76-A7CE-0142-9A60-419FB3AA598A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Surface Relief: Very high</a:t>
          </a:r>
        </a:p>
      </dsp:txBody>
      <dsp:txXfrm>
        <a:off x="0" y="2522428"/>
        <a:ext cx="6513603" cy="840569"/>
      </dsp:txXfrm>
    </dsp:sp>
    <dsp:sp modelId="{BD317722-3C84-A94C-A67F-4F3DAAE2C2DE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98952-3B38-D845-AC53-C10AE60CFAD3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Color in reflected light: White to gray</a:t>
          </a:r>
        </a:p>
      </dsp:txBody>
      <dsp:txXfrm>
        <a:off x="0" y="3362997"/>
        <a:ext cx="6513603" cy="840569"/>
      </dsp:txXfrm>
    </dsp:sp>
    <dsp:sp modelId="{E7FF1E7D-FFD4-5640-B706-4B3D1F812D61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EFADA-9CB6-D347-AC5A-9D8D1EC61720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Internal Reflections: Red</a:t>
          </a:r>
        </a:p>
      </dsp:txBody>
      <dsp:txXfrm>
        <a:off x="0" y="4203567"/>
        <a:ext cx="6513603" cy="840569"/>
      </dsp:txXfrm>
    </dsp:sp>
    <dsp:sp modelId="{AD87053A-417E-9E45-866A-12559ED23C9D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A6C6-F669-EC41-9110-C7A771846262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Pleochroism: Non-pleochroic</a:t>
          </a:r>
        </a:p>
      </dsp:txBody>
      <dsp:txXfrm>
        <a:off x="0" y="5044137"/>
        <a:ext cx="6513603" cy="840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E2EB8-76F9-B84C-8F9C-7D7FC3B37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62968D-1874-6549-AEAB-9D2DD56B6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2956BB-FF3F-1A4A-82E5-D88C041E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86C2B-DA74-E544-8A0E-2BD99C5E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48CB0-8113-8A42-A408-142CA608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DA687-128D-294A-A628-28185778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52534A-0707-844D-86A9-EF0375389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67C048-0BAE-9C4F-AA21-C21ADBC8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48A17-8B07-184D-9C5B-3C6B1751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164110-5C07-9B46-910F-8E5421C4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58E25B-47E5-FA49-BA6E-D862B221B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A9C33E-777A-5043-947E-6649EA9B1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CB129E-E93B-DD40-8F71-D787FE81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34424-C92C-F841-B0E7-CA12EE64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30599-CCA5-A148-B3C8-EDB61765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B1A7-3B11-334B-8CF4-9E7C2566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407B5-F0A9-C943-A7FB-0ECAD35F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33AAC-1167-794A-A438-084245CC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C6BE53-779D-6B47-B4BA-5E933381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6E7502-93B3-CB4F-8675-D7B5B97B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9A733-8A5E-7D4C-A00F-2749C9FE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1E0C46-2DF2-6548-A178-ADDE0606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650F2-7788-F34A-9A65-3344145A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F28125-D681-F94B-B046-832C0793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DDE52D-2618-2D4D-AA5F-A1311BF4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B78B4-56E8-5F4C-AD6D-2C691C9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5D335-8FFE-A942-B842-F7489CC5D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B1D408-FD46-2F4A-AD76-6E60E3A1C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5AF119-2E4A-9F43-B3D9-FB680146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3FE31E-8E6E-234F-87A1-645E1083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5BAE7-169F-DE4C-9A6D-1A6779D2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9AB0-9A7D-0E42-AD0D-FB61C0C7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E768B-60C8-134E-B8BD-05C61884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8E28DC-8C95-354F-AEEA-4AE3697D7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BF5558-553A-8743-B133-0C42255EB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A85934-DA02-E64A-866A-322BFAD6E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E748DD-A11D-854B-979B-5EA282B2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4434CB-32EC-9541-94C8-E85FEA9D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A4921B-F243-0748-AF56-1F7201EF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075F3-CF0D-BE48-BC7B-15B41446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A326E2-731C-804B-A60E-A4074E2A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BF8E3B-377A-C444-820A-FBB13D35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83B125-73F7-7448-AB60-DACE808C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7CA3CC-5CBD-2A4E-9A12-50B7F840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0ED021-090E-534F-9345-02A2074D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B7B9A6-47A9-5A45-8F09-30C00259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8B301-19BE-2C49-80F7-742745A3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001AC-16CA-BD47-9F58-AB987928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E07EC1-8F1F-1B4A-83EA-7229F55C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3895E-8392-284B-8E1E-63D558D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9ED051-41FA-C249-BBD4-612930BF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E2C83B-AB5B-BD43-9318-5699E092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8869E-6ABF-DC4A-91BE-A124B4B9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C4B80A-FAD7-E74A-ACF4-D6D4F34B8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2AC31-D3A5-6145-9E52-4674124D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D11E3F-7AAC-0547-BC79-081C4835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AF04C5-8D88-5243-8194-1B7D42BF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7C95B-DDB3-6D48-AD4B-5D8B994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9AD013-8291-4344-BD70-7FC938F5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9830CE-C1DB-DB4F-A2CB-0DA6A9EF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5600C-54B6-D047-8571-B808AFACE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034D-668E-DC4F-97EF-2B6D2D60781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F5CEB-8F48-F147-B492-550B899AB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FF987C-9166-8A4C-B358-CF47FDF26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78F7-9392-FC49-A84A-3AA316BA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4FB2F3E-259B-4650-B258-F09745BAA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4C5BAC-71DF-48C0-AB51-699516D3B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6742FA10-28D2-4023-A08B-427E93706E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BC497CE0-1368-4C66-923F-CA97C35ED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F96D638D-D7BB-43E9-BC7A-6FBBDB50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207DB018-8F92-42DF-A1CA-065C774E68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BB2A6006-A798-4927-B799-42A45D5B1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3F6DB3F4-548A-4D02-A6CC-D5275E6C85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2D9F4A59-DDA2-427E-802B-9056AD99C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BF086A79-DD15-4D5E-A197-9ADE0ACFD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CCB86A9C-D602-4645-AF2E-7BADDF1E9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21C6649F-C4FA-423E-A09A-1B286FAE29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F00891A4-E0CB-4F23-AD2A-4A2108753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0688C71A-541C-4CD1-9821-92958FFC0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B5F5BDE4-42C0-4408-B6A9-B35D037F15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B215F5C9-B825-47D1-8E5B-AE5BE61A4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8FDD346A-E62F-4D05-B776-13CE8F35F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C1037E36-F1A3-4462-A9C6-C94A78146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10D539D8-C2C4-45F9-9778-440E86248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xmlns="" id="{8B003199-95C6-4E08-9D5D-E53DAF421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xmlns="" id="{6A2507B4-2AA4-44A1-93B1-D65EC73AF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D4A38-0E2E-1F42-BEB6-6E2FCB9E6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536" y="1261872"/>
            <a:ext cx="8238744" cy="3118104"/>
          </a:xfrm>
        </p:spPr>
        <p:txBody>
          <a:bodyPr>
            <a:normAutofit/>
          </a:bodyPr>
          <a:lstStyle/>
          <a:p>
            <a:pPr algn="l"/>
            <a:r>
              <a:rPr lang="en-US" sz="6800"/>
              <a:t>Franklinite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654FE1-DBC4-2048-ADCA-89317EE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536" y="4562856"/>
            <a:ext cx="8238744" cy="1225296"/>
          </a:xfrm>
        </p:spPr>
        <p:txBody>
          <a:bodyPr>
            <a:normAutofit/>
          </a:bodyPr>
          <a:lstStyle/>
          <a:p>
            <a:pPr algn="l"/>
            <a:r>
              <a:rPr lang="en-US"/>
              <a:t>Sarah Perkins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83CB2632-0822-4E49-A707-FA1B8A4D0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F7AD8E-6B34-5A43-A8FD-BA78E88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8" y="1017423"/>
            <a:ext cx="3209544" cy="45204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xmlns="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D7EE1-FE77-FA46-815B-1BB08952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1977800"/>
            <a:ext cx="3209544" cy="2599730"/>
          </a:xfrm>
          <a:prstGeom prst="rect">
            <a:avLst/>
          </a:prstGeom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xmlns="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20F7C0-4961-5C44-B720-ADAF4CE9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2074086"/>
            <a:ext cx="320954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6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9437C-3559-5E45-B3DF-86E6F95B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DCAB2-722D-4144-AB48-9AD0B8D5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Named in 1819 for the type locality of Franklin Furnace, NJ</a:t>
            </a:r>
          </a:p>
          <a:p>
            <a:r>
              <a:rPr lang="en-US" sz="2000"/>
              <a:t>Found in the zinc ore zone of the metamorphic marble deposit of Franklin and Ogdensburg, NJ</a:t>
            </a:r>
          </a:p>
        </p:txBody>
      </p:sp>
      <p:pic>
        <p:nvPicPr>
          <p:cNvPr id="5" name="Picture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666FEE82-9A3A-E740-A1FD-ACBBE0FF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715554"/>
            <a:ext cx="6250769" cy="32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E6E8E-6A3E-3347-839A-F8157F42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About</a:t>
            </a:r>
          </a:p>
        </p:txBody>
      </p:sp>
      <p:pic>
        <p:nvPicPr>
          <p:cNvPr id="5" name="Picture 4" descr="A picture containing honeycomb, white, black, holding&#10;&#10;Description automatically generated">
            <a:extLst>
              <a:ext uri="{FF2B5EF4-FFF2-40B4-BE49-F238E27FC236}">
                <a16:creationId xmlns:a16="http://schemas.microsoft.com/office/drawing/2014/main" xmlns="" id="{7C15EAC4-5DEE-9244-800F-B97B1CE7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0" y="478232"/>
            <a:ext cx="2789902" cy="2789902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223A7-5A12-A749-A3D6-28BA6CBB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1" y="3589867"/>
            <a:ext cx="2788920" cy="2788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99280-29C6-3C4F-975D-40514D9B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Formula: Zn</a:t>
            </a:r>
            <a:r>
              <a:rPr lang="en-US" sz="1500" baseline="30000">
                <a:solidFill>
                  <a:srgbClr val="FFFFFF"/>
                </a:solidFill>
              </a:rPr>
              <a:t>2+</a:t>
            </a:r>
            <a:r>
              <a:rPr lang="en-US" sz="1500">
                <a:solidFill>
                  <a:srgbClr val="FFFFFF"/>
                </a:solidFill>
              </a:rPr>
              <a:t>Fe</a:t>
            </a:r>
            <a:r>
              <a:rPr lang="en-US" sz="1500" baseline="30000">
                <a:solidFill>
                  <a:srgbClr val="FFFFFF"/>
                </a:solidFill>
              </a:rPr>
              <a:t>3+</a:t>
            </a:r>
            <a:r>
              <a:rPr lang="en-US" sz="1500" baseline="-25000">
                <a:solidFill>
                  <a:srgbClr val="FFFFFF"/>
                </a:solidFill>
              </a:rPr>
              <a:t>2</a:t>
            </a:r>
            <a:r>
              <a:rPr lang="en-US" sz="1500">
                <a:solidFill>
                  <a:srgbClr val="FFFFFF"/>
                </a:solidFill>
              </a:rPr>
              <a:t>O</a:t>
            </a:r>
            <a:r>
              <a:rPr lang="en-US" sz="1500" baseline="-25000">
                <a:solidFill>
                  <a:srgbClr val="FFFFFF"/>
                </a:solidFill>
              </a:rPr>
              <a:t>4</a:t>
            </a:r>
          </a:p>
          <a:p>
            <a:r>
              <a:rPr lang="en-US" sz="1500">
                <a:solidFill>
                  <a:srgbClr val="FFFFFF"/>
                </a:solidFill>
              </a:rPr>
              <a:t>Common Impurities: </a:t>
            </a:r>
            <a:r>
              <a:rPr lang="en-US" sz="1500" b="1">
                <a:solidFill>
                  <a:srgbClr val="FFFFFF"/>
                </a:solidFill>
              </a:rPr>
              <a:t>Mn</a:t>
            </a:r>
            <a:r>
              <a:rPr lang="en-US" sz="1500">
                <a:solidFill>
                  <a:srgbClr val="FFFFFF"/>
                </a:solidFill>
              </a:rPr>
              <a:t>, Ti, Al, M, Ca</a:t>
            </a:r>
          </a:p>
          <a:p>
            <a:r>
              <a:rPr lang="en-US" sz="1500">
                <a:solidFill>
                  <a:srgbClr val="FFFFFF"/>
                </a:solidFill>
              </a:rPr>
              <a:t>Crystal System: Isometric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Octahedral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Dodecahedral less common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Cubic rare</a:t>
            </a:r>
          </a:p>
          <a:p>
            <a:r>
              <a:rPr lang="en-US" sz="1500">
                <a:solidFill>
                  <a:srgbClr val="FFFFFF"/>
                </a:solidFill>
              </a:rPr>
              <a:t>Common Associates: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Calcite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Willemite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Zincite</a:t>
            </a:r>
          </a:p>
          <a:p>
            <a:pPr marL="0" indent="0">
              <a:buNone/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7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0255D-35B1-E148-8C3F-E184D5EB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Physical Characteristics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49FFD31-28D9-46F3-ACC6-ED727DB89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0616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7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5EED0-E500-FA48-BA27-04C7491F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Optical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2BC9D7F-4551-4F2E-A86A-6B963AB1C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925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8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CB5AF-6661-034F-84B9-0B082F38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40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33FB8-5EAC-5740-AADC-41A205A7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r>
              <a:rPr lang="en-US" sz="2400">
                <a:effectLst/>
              </a:rPr>
              <a:t>“Franklinite.” </a:t>
            </a:r>
            <a:r>
              <a:rPr lang="en-US" sz="2400" i="1">
                <a:effectLst/>
              </a:rPr>
              <a:t>Franklinite: Mineral Information, Data and Localities.</a:t>
            </a:r>
            <a:r>
              <a:rPr lang="en-US" sz="2400">
                <a:effectLst/>
              </a:rPr>
              <a:t>, www.mindat.org/min-1598.html.</a:t>
            </a:r>
          </a:p>
          <a:p>
            <a:r>
              <a:rPr lang="en-US" sz="2400">
                <a:effectLst/>
              </a:rPr>
              <a:t>“Franklinite: The Mineral Franklinite Information and Pictures.” </a:t>
            </a:r>
            <a:r>
              <a:rPr lang="en-US" sz="2400" i="1">
                <a:effectLst/>
              </a:rPr>
              <a:t>Franklinite: The Mineral Franklinite Information and Pictures</a:t>
            </a:r>
            <a:r>
              <a:rPr lang="en-US" sz="2400">
                <a:effectLst/>
              </a:rPr>
              <a:t>, www.minerals.net/mineral/franklinite.aspx.</a:t>
            </a:r>
          </a:p>
          <a:p>
            <a:r>
              <a:rPr lang="en-US" sz="2400">
                <a:effectLst/>
              </a:rPr>
              <a:t>“Using Characteristics of Minerals to Identify Them.” </a:t>
            </a:r>
            <a:r>
              <a:rPr lang="en-US" sz="2400" i="1">
                <a:effectLst/>
              </a:rPr>
              <a:t>Illinois State Geological Survey</a:t>
            </a:r>
            <a:r>
              <a:rPr lang="en-US" sz="2400">
                <a:effectLst/>
              </a:rPr>
              <a:t>, isgs.illinois.edu/outreach/geology-resources/using-characteristics-minerals-identify-them.</a:t>
            </a:r>
          </a:p>
          <a:p>
            <a:endParaRPr lang="en-US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AE397D-2F47-480F-95CA-D5EDB2433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BD66E0D2-4D47-45F5-9F6C-04DF950C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C36CD79E-81FA-41B2-9A38-E0E26BCBE8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58CF2E87-8DCB-4A21-A926-1879E39DE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E8EBCED8-09A7-4078-908F-87C5C9094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81B8E24-1A3B-4288-834C-5C75EE612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CE6C6947-62CC-47B5-8006-0DBB11057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5A3EA873-FF38-49B1-AA18-6CAA8278A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B74FB34-BB05-4313-9474-A4F9B27A5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3673863D-063E-49A6-9856-52014BB4D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59E7384A-6379-482C-8070-680EA33AF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C6A49E1B-06B5-467F-97A5-EE77945A7E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C67D60A3-4CE7-453B-97D1-08DD83271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333C1DC-BC77-4584-B472-AE19C4A09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30CC34F2-2D02-4DC8-8951-5E29E0866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77A3E1B-1C72-4437-A8A1-FC659C9E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E3E561-115A-4994-832B-FB79E4498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389D14E-E715-4844-8E58-ED5A66AB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4208B28A-82FB-48D4-9087-806354C85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1330334B-C28B-49CB-8643-6EF946230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F221AA9B-1DD9-4FC4-947F-90C0582F7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9214B596-B3CC-43CB-A72A-2ADABBE5B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64F9BF67-14D7-4F9D-A8E4-4BB8DE351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416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194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Franklinite</vt:lpstr>
      <vt:lpstr>PowerPoint Presentation</vt:lpstr>
      <vt:lpstr>History</vt:lpstr>
      <vt:lpstr>About</vt:lpstr>
      <vt:lpstr>Physical Characteristics</vt:lpstr>
      <vt:lpstr>Optical Data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Franklinite</dc:title>
  <dc:creator>Sarah Perkins</dc:creator>
  <cp:lastModifiedBy>Nelson</cp:lastModifiedBy>
  <cp:revision>2</cp:revision>
  <dcterms:created xsi:type="dcterms:W3CDTF">2019-12-11T01:37:05Z</dcterms:created>
  <dcterms:modified xsi:type="dcterms:W3CDTF">2019-12-11T17:27:54Z</dcterms:modified>
</cp:coreProperties>
</file>