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Unica One" panose="020B0604020202020204" charset="0"/>
      <p:regular r:id="rId11"/>
    </p:embeddedFont>
    <p:embeddedFont>
      <p:font typeface="Abel" panose="020B0604020202020204" charset="0"/>
      <p:regular r:id="rId12"/>
    </p:embeddedFont>
    <p:embeddedFont>
      <p:font typeface="Scope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1" d="100"/>
          <a:sy n="131" d="100"/>
        </p:scale>
        <p:origin x="-478" y="4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271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de8e3d552_0_2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de8e3d552_0_2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de8e3d552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de8e3d552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de8e3d552_0_2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de8e3d552_0_2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de8e3d552_0_3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de8e3d552_0_3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de8e3d552_0_3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de8e3d552_0_3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df25eff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df25eff8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df25eff8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df25eff8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b1bc8d2b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b1bc8d2b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180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78359" y="51"/>
            <a:ext cx="1165643" cy="144321"/>
          </a:xfrm>
          <a:custGeom>
            <a:avLst/>
            <a:gdLst/>
            <a:ahLst/>
            <a:cxnLst/>
            <a:rect l="l" t="t" r="r" b="b"/>
            <a:pathLst>
              <a:path w="3473" h="430" extrusionOk="0">
                <a:moveTo>
                  <a:pt x="0" y="0"/>
                </a:moveTo>
                <a:cubicBezTo>
                  <a:pt x="480" y="51"/>
                  <a:pt x="1010" y="164"/>
                  <a:pt x="1578" y="316"/>
                </a:cubicBezTo>
                <a:cubicBezTo>
                  <a:pt x="2109" y="430"/>
                  <a:pt x="2791" y="430"/>
                  <a:pt x="3472" y="430"/>
                </a:cubicBezTo>
                <a:lnTo>
                  <a:pt x="3472" y="0"/>
                </a:ln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14762" y="5054232"/>
            <a:ext cx="229235" cy="89278"/>
          </a:xfrm>
          <a:custGeom>
            <a:avLst/>
            <a:gdLst/>
            <a:ahLst/>
            <a:cxnLst/>
            <a:rect l="l" t="t" r="r" b="b"/>
            <a:pathLst>
              <a:path w="683" h="266" extrusionOk="0">
                <a:moveTo>
                  <a:pt x="682" y="1"/>
                </a:moveTo>
                <a:cubicBezTo>
                  <a:pt x="581" y="64"/>
                  <a:pt x="430" y="114"/>
                  <a:pt x="266" y="165"/>
                </a:cubicBezTo>
                <a:cubicBezTo>
                  <a:pt x="165" y="215"/>
                  <a:pt x="51" y="266"/>
                  <a:pt x="1" y="266"/>
                </a:cubicBezTo>
                <a:lnTo>
                  <a:pt x="682" y="266"/>
                </a:lnTo>
                <a:lnTo>
                  <a:pt x="682" y="1"/>
                </a:lnTo>
                <a:close/>
              </a:path>
            </a:pathLst>
          </a:custGeom>
          <a:solidFill>
            <a:srgbClr val="494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802024" y="57"/>
            <a:ext cx="7342252" cy="5143621"/>
            <a:chOff x="1802024" y="57"/>
            <a:chExt cx="7342252" cy="5143621"/>
          </a:xfrm>
        </p:grpSpPr>
        <p:sp>
          <p:nvSpPr>
            <p:cNvPr id="14" name="Google Shape;14;p2"/>
            <p:cNvSpPr/>
            <p:nvPr/>
          </p:nvSpPr>
          <p:spPr>
            <a:xfrm>
              <a:off x="8105227" y="4155752"/>
              <a:ext cx="1038775" cy="987759"/>
            </a:xfrm>
            <a:custGeom>
              <a:avLst/>
              <a:gdLst/>
              <a:ahLst/>
              <a:cxnLst/>
              <a:rect l="l" t="t" r="r" b="b"/>
              <a:pathLst>
                <a:path w="3095" h="2943" extrusionOk="0">
                  <a:moveTo>
                    <a:pt x="3094" y="1"/>
                  </a:moveTo>
                  <a:cubicBezTo>
                    <a:pt x="2779" y="468"/>
                    <a:pt x="2362" y="847"/>
                    <a:pt x="1832" y="1162"/>
                  </a:cubicBezTo>
                  <a:cubicBezTo>
                    <a:pt x="1150" y="1630"/>
                    <a:pt x="632" y="2362"/>
                    <a:pt x="1" y="2943"/>
                  </a:cubicBezTo>
                  <a:lnTo>
                    <a:pt x="2413" y="2943"/>
                  </a:lnTo>
                  <a:cubicBezTo>
                    <a:pt x="2463" y="2943"/>
                    <a:pt x="2577" y="2892"/>
                    <a:pt x="2678" y="2842"/>
                  </a:cubicBezTo>
                  <a:cubicBezTo>
                    <a:pt x="2842" y="2791"/>
                    <a:pt x="2993" y="2741"/>
                    <a:pt x="3094" y="2678"/>
                  </a:cubicBezTo>
                  <a:lnTo>
                    <a:pt x="3094" y="1"/>
                  </a:ln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02024" y="57"/>
              <a:ext cx="7342219" cy="5143621"/>
            </a:xfrm>
            <a:custGeom>
              <a:avLst/>
              <a:gdLst/>
              <a:ahLst/>
              <a:cxnLst/>
              <a:rect l="l" t="t" r="r" b="b"/>
              <a:pathLst>
                <a:path w="22982" h="16100" extrusionOk="0">
                  <a:moveTo>
                    <a:pt x="15519" y="0"/>
                  </a:moveTo>
                  <a:cubicBezTo>
                    <a:pt x="14307" y="316"/>
                    <a:pt x="13410" y="1162"/>
                    <a:pt x="12627" y="2425"/>
                  </a:cubicBezTo>
                  <a:cubicBezTo>
                    <a:pt x="11049" y="4950"/>
                    <a:pt x="7993" y="3788"/>
                    <a:pt x="6680" y="5367"/>
                  </a:cubicBezTo>
                  <a:cubicBezTo>
                    <a:pt x="5367" y="6996"/>
                    <a:pt x="5935" y="8688"/>
                    <a:pt x="4887" y="10468"/>
                  </a:cubicBezTo>
                  <a:cubicBezTo>
                    <a:pt x="3839" y="12211"/>
                    <a:pt x="783" y="12741"/>
                    <a:pt x="253" y="14521"/>
                  </a:cubicBezTo>
                  <a:cubicBezTo>
                    <a:pt x="101" y="15001"/>
                    <a:pt x="0" y="15582"/>
                    <a:pt x="51" y="16100"/>
                  </a:cubicBezTo>
                  <a:lnTo>
                    <a:pt x="3990" y="16100"/>
                  </a:lnTo>
                  <a:cubicBezTo>
                    <a:pt x="3889" y="15317"/>
                    <a:pt x="4041" y="14471"/>
                    <a:pt x="4256" y="13739"/>
                  </a:cubicBezTo>
                  <a:cubicBezTo>
                    <a:pt x="4672" y="12312"/>
                    <a:pt x="6996" y="11794"/>
                    <a:pt x="7779" y="10367"/>
                  </a:cubicBezTo>
                  <a:cubicBezTo>
                    <a:pt x="8574" y="8890"/>
                    <a:pt x="8208" y="7526"/>
                    <a:pt x="9205" y="6213"/>
                  </a:cubicBezTo>
                  <a:cubicBezTo>
                    <a:pt x="10253" y="4900"/>
                    <a:pt x="12627" y="5682"/>
                    <a:pt x="13991" y="3738"/>
                  </a:cubicBezTo>
                  <a:cubicBezTo>
                    <a:pt x="14878" y="2459"/>
                    <a:pt x="15839" y="1779"/>
                    <a:pt x="17567" y="1779"/>
                  </a:cubicBezTo>
                  <a:cubicBezTo>
                    <a:pt x="18398" y="1779"/>
                    <a:pt x="19407" y="1937"/>
                    <a:pt x="20671" y="2261"/>
                  </a:cubicBezTo>
                  <a:cubicBezTo>
                    <a:pt x="21302" y="2425"/>
                    <a:pt x="22148" y="2425"/>
                    <a:pt x="22981" y="2425"/>
                  </a:cubicBezTo>
                  <a:lnTo>
                    <a:pt x="22981" y="430"/>
                  </a:lnTo>
                  <a:cubicBezTo>
                    <a:pt x="22300" y="430"/>
                    <a:pt x="21618" y="430"/>
                    <a:pt x="21087" y="316"/>
                  </a:cubicBezTo>
                  <a:cubicBezTo>
                    <a:pt x="20519" y="164"/>
                    <a:pt x="19989" y="51"/>
                    <a:pt x="19509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87471" y="525648"/>
              <a:ext cx="6156791" cy="4617997"/>
            </a:xfrm>
            <a:custGeom>
              <a:avLst/>
              <a:gdLst/>
              <a:ahLst/>
              <a:cxnLst/>
              <a:rect l="l" t="t" r="r" b="b"/>
              <a:pathLst>
                <a:path w="19093" h="14321" extrusionOk="0">
                  <a:moveTo>
                    <a:pt x="13678" y="0"/>
                  </a:moveTo>
                  <a:cubicBezTo>
                    <a:pt x="11950" y="0"/>
                    <a:pt x="10989" y="680"/>
                    <a:pt x="10102" y="1959"/>
                  </a:cubicBezTo>
                  <a:cubicBezTo>
                    <a:pt x="8738" y="3903"/>
                    <a:pt x="6364" y="3121"/>
                    <a:pt x="5316" y="4434"/>
                  </a:cubicBezTo>
                  <a:cubicBezTo>
                    <a:pt x="4319" y="5747"/>
                    <a:pt x="4685" y="7111"/>
                    <a:pt x="3890" y="8588"/>
                  </a:cubicBezTo>
                  <a:cubicBezTo>
                    <a:pt x="3107" y="10015"/>
                    <a:pt x="783" y="10533"/>
                    <a:pt x="367" y="11960"/>
                  </a:cubicBezTo>
                  <a:cubicBezTo>
                    <a:pt x="152" y="12692"/>
                    <a:pt x="0" y="13538"/>
                    <a:pt x="101" y="14321"/>
                  </a:cubicBezTo>
                  <a:lnTo>
                    <a:pt x="4054" y="14321"/>
                  </a:lnTo>
                  <a:cubicBezTo>
                    <a:pt x="3624" y="13323"/>
                    <a:pt x="4155" y="12111"/>
                    <a:pt x="4420" y="11215"/>
                  </a:cubicBezTo>
                  <a:cubicBezTo>
                    <a:pt x="4736" y="10116"/>
                    <a:pt x="6263" y="9586"/>
                    <a:pt x="6844" y="8437"/>
                  </a:cubicBezTo>
                  <a:cubicBezTo>
                    <a:pt x="7362" y="7376"/>
                    <a:pt x="7160" y="6328"/>
                    <a:pt x="7892" y="5330"/>
                  </a:cubicBezTo>
                  <a:cubicBezTo>
                    <a:pt x="8625" y="4270"/>
                    <a:pt x="10317" y="4648"/>
                    <a:pt x="11415" y="3323"/>
                  </a:cubicBezTo>
                  <a:cubicBezTo>
                    <a:pt x="12092" y="2474"/>
                    <a:pt x="12817" y="2021"/>
                    <a:pt x="13984" y="2021"/>
                  </a:cubicBezTo>
                  <a:cubicBezTo>
                    <a:pt x="14623" y="2021"/>
                    <a:pt x="15395" y="2157"/>
                    <a:pt x="16365" y="2439"/>
                  </a:cubicBezTo>
                  <a:cubicBezTo>
                    <a:pt x="17097" y="2641"/>
                    <a:pt x="18209" y="2590"/>
                    <a:pt x="19092" y="2855"/>
                  </a:cubicBezTo>
                  <a:lnTo>
                    <a:pt x="19092" y="646"/>
                  </a:lnTo>
                  <a:cubicBezTo>
                    <a:pt x="18259" y="646"/>
                    <a:pt x="17413" y="646"/>
                    <a:pt x="16782" y="482"/>
                  </a:cubicBezTo>
                  <a:cubicBezTo>
                    <a:pt x="15518" y="158"/>
                    <a:pt x="14509" y="0"/>
                    <a:pt x="13678" y="0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85274" y="1121048"/>
              <a:ext cx="5059001" cy="4022608"/>
            </a:xfrm>
            <a:custGeom>
              <a:avLst/>
              <a:gdLst/>
              <a:ahLst/>
              <a:cxnLst/>
              <a:rect l="l" t="t" r="r" b="b"/>
              <a:pathLst>
                <a:path w="15469" h="12300" extrusionOk="0">
                  <a:moveTo>
                    <a:pt x="10360" y="0"/>
                  </a:moveTo>
                  <a:cubicBezTo>
                    <a:pt x="9193" y="0"/>
                    <a:pt x="8468" y="453"/>
                    <a:pt x="7791" y="1302"/>
                  </a:cubicBezTo>
                  <a:cubicBezTo>
                    <a:pt x="6693" y="2627"/>
                    <a:pt x="5001" y="2249"/>
                    <a:pt x="4268" y="3309"/>
                  </a:cubicBezTo>
                  <a:cubicBezTo>
                    <a:pt x="3536" y="4307"/>
                    <a:pt x="3738" y="5355"/>
                    <a:pt x="3220" y="6416"/>
                  </a:cubicBezTo>
                  <a:cubicBezTo>
                    <a:pt x="2639" y="7565"/>
                    <a:pt x="1112" y="8095"/>
                    <a:pt x="796" y="9194"/>
                  </a:cubicBezTo>
                  <a:cubicBezTo>
                    <a:pt x="531" y="10090"/>
                    <a:pt x="0" y="11302"/>
                    <a:pt x="430" y="12300"/>
                  </a:cubicBezTo>
                  <a:lnTo>
                    <a:pt x="4799" y="12300"/>
                  </a:lnTo>
                  <a:cubicBezTo>
                    <a:pt x="2955" y="11201"/>
                    <a:pt x="4483" y="9623"/>
                    <a:pt x="4849" y="8411"/>
                  </a:cubicBezTo>
                  <a:cubicBezTo>
                    <a:pt x="5051" y="7678"/>
                    <a:pt x="5796" y="7148"/>
                    <a:pt x="6162" y="6302"/>
                  </a:cubicBezTo>
                  <a:cubicBezTo>
                    <a:pt x="6428" y="5570"/>
                    <a:pt x="6377" y="4837"/>
                    <a:pt x="6794" y="4143"/>
                  </a:cubicBezTo>
                  <a:cubicBezTo>
                    <a:pt x="7261" y="3360"/>
                    <a:pt x="8322" y="3360"/>
                    <a:pt x="9155" y="2627"/>
                  </a:cubicBezTo>
                  <a:cubicBezTo>
                    <a:pt x="9588" y="2224"/>
                    <a:pt x="10050" y="2004"/>
                    <a:pt x="10683" y="2004"/>
                  </a:cubicBezTo>
                  <a:cubicBezTo>
                    <a:pt x="11140" y="2004"/>
                    <a:pt x="11687" y="2119"/>
                    <a:pt x="12375" y="2362"/>
                  </a:cubicBezTo>
                  <a:cubicBezTo>
                    <a:pt x="12943" y="2564"/>
                    <a:pt x="13840" y="2627"/>
                    <a:pt x="14471" y="3095"/>
                  </a:cubicBezTo>
                  <a:cubicBezTo>
                    <a:pt x="15102" y="3625"/>
                    <a:pt x="15102" y="4774"/>
                    <a:pt x="15216" y="5721"/>
                  </a:cubicBezTo>
                  <a:cubicBezTo>
                    <a:pt x="15216" y="6037"/>
                    <a:pt x="15317" y="6352"/>
                    <a:pt x="15468" y="6618"/>
                  </a:cubicBezTo>
                  <a:lnTo>
                    <a:pt x="15468" y="834"/>
                  </a:lnTo>
                  <a:cubicBezTo>
                    <a:pt x="14585" y="569"/>
                    <a:pt x="13473" y="620"/>
                    <a:pt x="12741" y="418"/>
                  </a:cubicBezTo>
                  <a:cubicBezTo>
                    <a:pt x="11771" y="136"/>
                    <a:pt x="10999" y="0"/>
                    <a:pt x="10360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935513" y="1872738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971675" y="1419225"/>
            <a:ext cx="5172000" cy="2276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984547" y="1720872"/>
            <a:ext cx="4159711" cy="3422770"/>
          </a:xfrm>
          <a:custGeom>
            <a:avLst/>
            <a:gdLst/>
            <a:ahLst/>
            <a:cxnLst/>
            <a:rect l="l" t="t" r="r" b="b"/>
            <a:pathLst>
              <a:path w="12514" h="10297" extrusionOk="0">
                <a:moveTo>
                  <a:pt x="7818" y="1910"/>
                </a:moveTo>
                <a:cubicBezTo>
                  <a:pt x="9371" y="1910"/>
                  <a:pt x="11014" y="4200"/>
                  <a:pt x="10468" y="6824"/>
                </a:cubicBezTo>
                <a:cubicBezTo>
                  <a:pt x="10105" y="8736"/>
                  <a:pt x="8414" y="9682"/>
                  <a:pt x="6841" y="9682"/>
                </a:cubicBezTo>
                <a:cubicBezTo>
                  <a:pt x="6118" y="9682"/>
                  <a:pt x="5420" y="9482"/>
                  <a:pt x="4887" y="9085"/>
                </a:cubicBezTo>
                <a:cubicBezTo>
                  <a:pt x="3258" y="7885"/>
                  <a:pt x="5632" y="6673"/>
                  <a:pt x="5884" y="5612"/>
                </a:cubicBezTo>
                <a:cubicBezTo>
                  <a:pt x="6200" y="4615"/>
                  <a:pt x="5947" y="2304"/>
                  <a:pt x="7526" y="1938"/>
                </a:cubicBezTo>
                <a:cubicBezTo>
                  <a:pt x="7623" y="1919"/>
                  <a:pt x="7720" y="1910"/>
                  <a:pt x="7818" y="1910"/>
                </a:cubicBezTo>
                <a:close/>
                <a:moveTo>
                  <a:pt x="7728" y="1"/>
                </a:moveTo>
                <a:cubicBezTo>
                  <a:pt x="7095" y="1"/>
                  <a:pt x="6633" y="221"/>
                  <a:pt x="6200" y="624"/>
                </a:cubicBezTo>
                <a:cubicBezTo>
                  <a:pt x="5367" y="1357"/>
                  <a:pt x="4306" y="1357"/>
                  <a:pt x="3839" y="2140"/>
                </a:cubicBezTo>
                <a:cubicBezTo>
                  <a:pt x="3422" y="2834"/>
                  <a:pt x="3473" y="3567"/>
                  <a:pt x="3207" y="4299"/>
                </a:cubicBezTo>
                <a:cubicBezTo>
                  <a:pt x="2841" y="5145"/>
                  <a:pt x="2096" y="5675"/>
                  <a:pt x="1894" y="6408"/>
                </a:cubicBezTo>
                <a:cubicBezTo>
                  <a:pt x="1528" y="7620"/>
                  <a:pt x="0" y="9198"/>
                  <a:pt x="1844" y="10297"/>
                </a:cubicBezTo>
                <a:lnTo>
                  <a:pt x="9420" y="10297"/>
                </a:lnTo>
                <a:cubicBezTo>
                  <a:pt x="10051" y="9716"/>
                  <a:pt x="10569" y="8984"/>
                  <a:pt x="11251" y="8516"/>
                </a:cubicBezTo>
                <a:cubicBezTo>
                  <a:pt x="11781" y="8201"/>
                  <a:pt x="12198" y="7822"/>
                  <a:pt x="12513" y="7355"/>
                </a:cubicBezTo>
                <a:lnTo>
                  <a:pt x="12513" y="4615"/>
                </a:lnTo>
                <a:cubicBezTo>
                  <a:pt x="12362" y="4349"/>
                  <a:pt x="12261" y="4034"/>
                  <a:pt x="12261" y="3718"/>
                </a:cubicBezTo>
                <a:cubicBezTo>
                  <a:pt x="12147" y="2771"/>
                  <a:pt x="12147" y="1622"/>
                  <a:pt x="11516" y="1092"/>
                </a:cubicBezTo>
                <a:cubicBezTo>
                  <a:pt x="10885" y="624"/>
                  <a:pt x="9988" y="561"/>
                  <a:pt x="9420" y="359"/>
                </a:cubicBezTo>
                <a:cubicBezTo>
                  <a:pt x="8732" y="116"/>
                  <a:pt x="8185" y="1"/>
                  <a:pt x="7728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037085" y="2271578"/>
            <a:ext cx="2660373" cy="2665517"/>
          </a:xfrm>
          <a:custGeom>
            <a:avLst/>
            <a:gdLst/>
            <a:ahLst/>
            <a:cxnLst/>
            <a:rect l="l" t="t" r="r" b="b"/>
            <a:pathLst>
              <a:path w="7758" h="7773" extrusionOk="0">
                <a:moveTo>
                  <a:pt x="4561" y="1"/>
                </a:moveTo>
                <a:cubicBezTo>
                  <a:pt x="4463" y="1"/>
                  <a:pt x="4366" y="10"/>
                  <a:pt x="4269" y="29"/>
                </a:cubicBezTo>
                <a:cubicBezTo>
                  <a:pt x="2690" y="395"/>
                  <a:pt x="2943" y="2706"/>
                  <a:pt x="2627" y="3703"/>
                </a:cubicBezTo>
                <a:cubicBezTo>
                  <a:pt x="2375" y="4764"/>
                  <a:pt x="1" y="5976"/>
                  <a:pt x="1630" y="7176"/>
                </a:cubicBezTo>
                <a:cubicBezTo>
                  <a:pt x="2163" y="7573"/>
                  <a:pt x="2861" y="7773"/>
                  <a:pt x="3584" y="7773"/>
                </a:cubicBezTo>
                <a:cubicBezTo>
                  <a:pt x="5157" y="7773"/>
                  <a:pt x="6848" y="6827"/>
                  <a:pt x="7211" y="4915"/>
                </a:cubicBezTo>
                <a:cubicBezTo>
                  <a:pt x="7757" y="2291"/>
                  <a:pt x="6114" y="1"/>
                  <a:pt x="456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642938" dist="11430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3370325" y="1590675"/>
            <a:ext cx="2404200" cy="355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6381825" y="1590675"/>
            <a:ext cx="2404200" cy="355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358825" y="1590675"/>
            <a:ext cx="2404200" cy="355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2047875" y="218200"/>
            <a:ext cx="7159800" cy="1162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ctrTitle"/>
          </p:nvPr>
        </p:nvSpPr>
        <p:spPr>
          <a:xfrm>
            <a:off x="4333875" y="639700"/>
            <a:ext cx="4675800" cy="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ctrTitle" idx="2"/>
          </p:nvPr>
        </p:nvSpPr>
        <p:spPr>
          <a:xfrm>
            <a:off x="646825" y="2619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None/>
              <a:defRPr sz="1800">
                <a:solidFill>
                  <a:srgbClr val="2D225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442075" y="2861275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ctrTitle" idx="3"/>
          </p:nvPr>
        </p:nvSpPr>
        <p:spPr>
          <a:xfrm>
            <a:off x="3658325" y="2619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None/>
              <a:defRPr sz="1800">
                <a:solidFill>
                  <a:srgbClr val="2D225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ctrTitle" idx="4"/>
          </p:nvPr>
        </p:nvSpPr>
        <p:spPr>
          <a:xfrm>
            <a:off x="6669825" y="2619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None/>
              <a:defRPr sz="1800">
                <a:solidFill>
                  <a:srgbClr val="2D225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5"/>
          </p:nvPr>
        </p:nvSpPr>
        <p:spPr>
          <a:xfrm>
            <a:off x="6465075" y="2861275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6"/>
          </p:nvPr>
        </p:nvSpPr>
        <p:spPr>
          <a:xfrm>
            <a:off x="3453575" y="2861275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187" name="Google Shape;187;p11"/>
          <p:cNvGrpSpPr/>
          <p:nvPr/>
        </p:nvGrpSpPr>
        <p:grpSpPr>
          <a:xfrm rot="10800000">
            <a:off x="856" y="7"/>
            <a:ext cx="2836027" cy="1867336"/>
            <a:chOff x="6003366" y="3080274"/>
            <a:chExt cx="3140672" cy="2067925"/>
          </a:xfrm>
        </p:grpSpPr>
        <p:sp>
          <p:nvSpPr>
            <p:cNvPr id="188" name="Google Shape;188;p11"/>
            <p:cNvSpPr/>
            <p:nvPr/>
          </p:nvSpPr>
          <p:spPr>
            <a:xfrm>
              <a:off x="6003366" y="3080274"/>
              <a:ext cx="3140667" cy="2067925"/>
            </a:xfrm>
            <a:custGeom>
              <a:avLst/>
              <a:gdLst/>
              <a:ahLst/>
              <a:cxnLst/>
              <a:rect l="l" t="t" r="r" b="b"/>
              <a:pathLst>
                <a:path w="16782" h="11050" extrusionOk="0">
                  <a:moveTo>
                    <a:pt x="10620" y="1"/>
                  </a:moveTo>
                  <a:cubicBezTo>
                    <a:pt x="4735" y="1"/>
                    <a:pt x="0" y="4787"/>
                    <a:pt x="0" y="10633"/>
                  </a:cubicBezTo>
                  <a:lnTo>
                    <a:pt x="0" y="11050"/>
                  </a:lnTo>
                  <a:lnTo>
                    <a:pt x="16782" y="11050"/>
                  </a:lnTo>
                  <a:lnTo>
                    <a:pt x="16782" y="1946"/>
                  </a:lnTo>
                  <a:cubicBezTo>
                    <a:pt x="15039" y="733"/>
                    <a:pt x="12943" y="1"/>
                    <a:pt x="10620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285750" dist="9525" dir="5760000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6486524" y="3398403"/>
              <a:ext cx="2657514" cy="1749795"/>
            </a:xfrm>
            <a:custGeom>
              <a:avLst/>
              <a:gdLst/>
              <a:ahLst/>
              <a:cxnLst/>
              <a:rect l="l" t="t" r="r" b="b"/>
              <a:pathLst>
                <a:path w="16782" h="11050" extrusionOk="0">
                  <a:moveTo>
                    <a:pt x="10620" y="1"/>
                  </a:moveTo>
                  <a:cubicBezTo>
                    <a:pt x="4735" y="1"/>
                    <a:pt x="0" y="4787"/>
                    <a:pt x="0" y="10633"/>
                  </a:cubicBezTo>
                  <a:lnTo>
                    <a:pt x="0" y="11050"/>
                  </a:lnTo>
                  <a:lnTo>
                    <a:pt x="16782" y="11050"/>
                  </a:lnTo>
                  <a:lnTo>
                    <a:pt x="16782" y="1946"/>
                  </a:lnTo>
                  <a:cubicBezTo>
                    <a:pt x="15039" y="733"/>
                    <a:pt x="12943" y="1"/>
                    <a:pt x="10620" y="1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285750" dist="9525" dir="5760000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6931452" y="3691366"/>
              <a:ext cx="2212581" cy="1456832"/>
            </a:xfrm>
            <a:custGeom>
              <a:avLst/>
              <a:gdLst/>
              <a:ahLst/>
              <a:cxnLst/>
              <a:rect l="l" t="t" r="r" b="b"/>
              <a:pathLst>
                <a:path w="16782" h="11050" extrusionOk="0">
                  <a:moveTo>
                    <a:pt x="10620" y="1"/>
                  </a:moveTo>
                  <a:cubicBezTo>
                    <a:pt x="4735" y="1"/>
                    <a:pt x="0" y="4787"/>
                    <a:pt x="0" y="10633"/>
                  </a:cubicBezTo>
                  <a:lnTo>
                    <a:pt x="0" y="11050"/>
                  </a:lnTo>
                  <a:lnTo>
                    <a:pt x="16782" y="11050"/>
                  </a:lnTo>
                  <a:lnTo>
                    <a:pt x="16782" y="1946"/>
                  </a:lnTo>
                  <a:cubicBezTo>
                    <a:pt x="15039" y="733"/>
                    <a:pt x="12943" y="1"/>
                    <a:pt x="10620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285750" dist="9525" dir="5760000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64527" y="4042370"/>
              <a:ext cx="1679501" cy="1105829"/>
            </a:xfrm>
            <a:custGeom>
              <a:avLst/>
              <a:gdLst/>
              <a:ahLst/>
              <a:cxnLst/>
              <a:rect l="l" t="t" r="r" b="b"/>
              <a:pathLst>
                <a:path w="16782" h="11050" extrusionOk="0">
                  <a:moveTo>
                    <a:pt x="10620" y="1"/>
                  </a:moveTo>
                  <a:cubicBezTo>
                    <a:pt x="4735" y="1"/>
                    <a:pt x="0" y="4787"/>
                    <a:pt x="0" y="10633"/>
                  </a:cubicBezTo>
                  <a:lnTo>
                    <a:pt x="0" y="11050"/>
                  </a:lnTo>
                  <a:lnTo>
                    <a:pt x="16782" y="11050"/>
                  </a:lnTo>
                  <a:lnTo>
                    <a:pt x="16782" y="1946"/>
                  </a:lnTo>
                  <a:cubicBezTo>
                    <a:pt x="15039" y="733"/>
                    <a:pt x="12943" y="1"/>
                    <a:pt x="10620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285750" dist="9525" dir="5760000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 rot="5400000">
              <a:off x="8373505" y="4372991"/>
              <a:ext cx="612273" cy="928722"/>
            </a:xfrm>
            <a:custGeom>
              <a:avLst/>
              <a:gdLst/>
              <a:ahLst/>
              <a:cxnLst/>
              <a:rect l="l" t="t" r="r" b="b"/>
              <a:pathLst>
                <a:path w="3473" h="5268" extrusionOk="0">
                  <a:moveTo>
                    <a:pt x="2648" y="0"/>
                  </a:moveTo>
                  <a:cubicBezTo>
                    <a:pt x="1213" y="0"/>
                    <a:pt x="51" y="1144"/>
                    <a:pt x="51" y="2578"/>
                  </a:cubicBezTo>
                  <a:cubicBezTo>
                    <a:pt x="0" y="4055"/>
                    <a:pt x="1162" y="5217"/>
                    <a:pt x="2627" y="5267"/>
                  </a:cubicBezTo>
                  <a:cubicBezTo>
                    <a:pt x="2942" y="5267"/>
                    <a:pt x="3208" y="5217"/>
                    <a:pt x="3473" y="5103"/>
                  </a:cubicBezTo>
                  <a:lnTo>
                    <a:pt x="3473" y="103"/>
                  </a:lnTo>
                  <a:cubicBezTo>
                    <a:pt x="3258" y="52"/>
                    <a:pt x="2993" y="2"/>
                    <a:pt x="2740" y="2"/>
                  </a:cubicBezTo>
                  <a:cubicBezTo>
                    <a:pt x="2709" y="1"/>
                    <a:pt x="2678" y="0"/>
                    <a:pt x="2648" y="0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142875" dist="9525" dir="57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+ TEXT">
  <p:cSld name="MAIN_POI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ctrTitle"/>
          </p:nvPr>
        </p:nvSpPr>
        <p:spPr>
          <a:xfrm>
            <a:off x="550800" y="3829575"/>
            <a:ext cx="80424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400"/>
              <a:buNone/>
              <a:defRPr sz="2400">
                <a:solidFill>
                  <a:srgbClr val="2D225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+ TITLE + SUBTITLE">
  <p:cSld name="MAIN_POINT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4767156" y="0"/>
            <a:ext cx="4010975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 flipH="1">
            <a:off x="-415086" y="-383"/>
            <a:ext cx="1893961" cy="2428695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94ECE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/>
          <p:nvPr/>
        </p:nvSpPr>
        <p:spPr>
          <a:xfrm flipH="1">
            <a:off x="-572126" y="-383"/>
            <a:ext cx="1893961" cy="2428695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 flipH="1">
            <a:off x="-396135" y="-383"/>
            <a:ext cx="1556265" cy="2428695"/>
          </a:xfrm>
          <a:custGeom>
            <a:avLst/>
            <a:gdLst/>
            <a:ahLst/>
            <a:cxnLst/>
            <a:rect l="l" t="t" r="r" b="b"/>
            <a:pathLst>
              <a:path w="19889" h="31834" extrusionOk="0">
                <a:moveTo>
                  <a:pt x="1" y="1"/>
                </a:moveTo>
                <a:cubicBezTo>
                  <a:pt x="632" y="4420"/>
                  <a:pt x="2893" y="8158"/>
                  <a:pt x="6517" y="10683"/>
                </a:cubicBezTo>
                <a:cubicBezTo>
                  <a:pt x="9156" y="12527"/>
                  <a:pt x="11365" y="14320"/>
                  <a:pt x="11315" y="17211"/>
                </a:cubicBezTo>
                <a:cubicBezTo>
                  <a:pt x="11201" y="21782"/>
                  <a:pt x="11151" y="26467"/>
                  <a:pt x="16732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5" y="31833"/>
                </a:cubicBezTo>
                <a:lnTo>
                  <a:pt x="19889" y="31833"/>
                </a:lnTo>
                <a:lnTo>
                  <a:pt x="19889" y="28311"/>
                </a:lnTo>
                <a:cubicBezTo>
                  <a:pt x="19674" y="28096"/>
                  <a:pt x="19409" y="27843"/>
                  <a:pt x="19257" y="27629"/>
                </a:cubicBezTo>
                <a:cubicBezTo>
                  <a:pt x="16517" y="24472"/>
                  <a:pt x="16618" y="20785"/>
                  <a:pt x="16681" y="17211"/>
                </a:cubicBezTo>
                <a:cubicBezTo>
                  <a:pt x="16732" y="14320"/>
                  <a:pt x="14522" y="12527"/>
                  <a:pt x="11883" y="10683"/>
                </a:cubicBezTo>
                <a:cubicBezTo>
                  <a:pt x="8259" y="8158"/>
                  <a:pt x="5999" y="4420"/>
                  <a:pt x="5367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-204039" y="-725"/>
            <a:ext cx="1157766" cy="2180226"/>
          </a:xfrm>
          <a:custGeom>
            <a:avLst/>
            <a:gdLst/>
            <a:ahLst/>
            <a:cxnLst/>
            <a:rect l="l" t="t" r="r" b="b"/>
            <a:pathLst>
              <a:path w="14522" h="28046" extrusionOk="0">
                <a:moveTo>
                  <a:pt x="0" y="1"/>
                </a:moveTo>
                <a:cubicBezTo>
                  <a:pt x="632" y="4420"/>
                  <a:pt x="2892" y="8158"/>
                  <a:pt x="6516" y="10683"/>
                </a:cubicBezTo>
                <a:cubicBezTo>
                  <a:pt x="9155" y="12527"/>
                  <a:pt x="11365" y="14320"/>
                  <a:pt x="11314" y="17211"/>
                </a:cubicBezTo>
                <a:cubicBezTo>
                  <a:pt x="11251" y="20785"/>
                  <a:pt x="11150" y="24472"/>
                  <a:pt x="13890" y="27629"/>
                </a:cubicBezTo>
                <a:cubicBezTo>
                  <a:pt x="14092" y="27780"/>
                  <a:pt x="14307" y="27894"/>
                  <a:pt x="14522" y="28045"/>
                </a:cubicBezTo>
                <a:lnTo>
                  <a:pt x="14522" y="25103"/>
                </a:lnTo>
                <a:lnTo>
                  <a:pt x="14522" y="9900"/>
                </a:lnTo>
                <a:cubicBezTo>
                  <a:pt x="12994" y="8057"/>
                  <a:pt x="11150" y="6744"/>
                  <a:pt x="9887" y="5847"/>
                </a:cubicBezTo>
                <a:cubicBezTo>
                  <a:pt x="8360" y="4850"/>
                  <a:pt x="6630" y="3006"/>
                  <a:pt x="5998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5411006" y="0"/>
            <a:ext cx="4010975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94ECE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037500" y="0"/>
            <a:ext cx="4010975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379200" y="3672250"/>
            <a:ext cx="19545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ctrTitle"/>
          </p:nvPr>
        </p:nvSpPr>
        <p:spPr>
          <a:xfrm>
            <a:off x="379200" y="3430600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400"/>
              <a:buNone/>
              <a:defRPr sz="2400">
                <a:solidFill>
                  <a:srgbClr val="2D225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723300" y="0"/>
            <a:ext cx="4010975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7402100" y="0"/>
            <a:ext cx="4010975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+ SUBTITLE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551650" y="1483175"/>
            <a:ext cx="8041500" cy="21771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ctrTitle"/>
          </p:nvPr>
        </p:nvSpPr>
        <p:spPr>
          <a:xfrm>
            <a:off x="550800" y="2100788"/>
            <a:ext cx="80424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14"/>
          <p:cNvGrpSpPr/>
          <p:nvPr/>
        </p:nvGrpSpPr>
        <p:grpSpPr>
          <a:xfrm>
            <a:off x="3352715" y="3125457"/>
            <a:ext cx="5790481" cy="2017590"/>
            <a:chOff x="1954425" y="2638425"/>
            <a:chExt cx="7189572" cy="2505079"/>
          </a:xfrm>
        </p:grpSpPr>
        <p:sp>
          <p:nvSpPr>
            <p:cNvPr id="212" name="Google Shape;212;p14"/>
            <p:cNvSpPr/>
            <p:nvPr/>
          </p:nvSpPr>
          <p:spPr>
            <a:xfrm>
              <a:off x="1954425" y="2638425"/>
              <a:ext cx="7189572" cy="2505069"/>
            </a:xfrm>
            <a:custGeom>
              <a:avLst/>
              <a:gdLst/>
              <a:ahLst/>
              <a:cxnLst/>
              <a:rect l="l" t="t" r="r" b="b"/>
              <a:pathLst>
                <a:path w="27200" h="9962" extrusionOk="0">
                  <a:moveTo>
                    <a:pt x="11168" y="0"/>
                  </a:moveTo>
                  <a:cubicBezTo>
                    <a:pt x="10622" y="0"/>
                    <a:pt x="10073" y="41"/>
                    <a:pt x="9522" y="125"/>
                  </a:cubicBezTo>
                  <a:cubicBezTo>
                    <a:pt x="4206" y="870"/>
                    <a:pt x="317" y="5075"/>
                    <a:pt x="1" y="9962"/>
                  </a:cubicBezTo>
                  <a:lnTo>
                    <a:pt x="1529" y="9962"/>
                  </a:lnTo>
                  <a:cubicBezTo>
                    <a:pt x="1845" y="5807"/>
                    <a:pt x="5203" y="2284"/>
                    <a:pt x="9736" y="1653"/>
                  </a:cubicBezTo>
                  <a:cubicBezTo>
                    <a:pt x="10206" y="1593"/>
                    <a:pt x="10675" y="1563"/>
                    <a:pt x="11141" y="1563"/>
                  </a:cubicBezTo>
                  <a:cubicBezTo>
                    <a:pt x="12343" y="1563"/>
                    <a:pt x="13522" y="1765"/>
                    <a:pt x="14623" y="2183"/>
                  </a:cubicBezTo>
                  <a:cubicBezTo>
                    <a:pt x="15288" y="2440"/>
                    <a:pt x="15984" y="2555"/>
                    <a:pt x="16685" y="2555"/>
                  </a:cubicBezTo>
                  <a:cubicBezTo>
                    <a:pt x="17262" y="2555"/>
                    <a:pt x="17842" y="2477"/>
                    <a:pt x="18411" y="2335"/>
                  </a:cubicBezTo>
                  <a:cubicBezTo>
                    <a:pt x="18727" y="2234"/>
                    <a:pt x="18992" y="2183"/>
                    <a:pt x="19308" y="2133"/>
                  </a:cubicBezTo>
                  <a:cubicBezTo>
                    <a:pt x="19669" y="2083"/>
                    <a:pt x="20028" y="2059"/>
                    <a:pt x="20381" y="2059"/>
                  </a:cubicBezTo>
                  <a:cubicBezTo>
                    <a:pt x="23426" y="2059"/>
                    <a:pt x="26114" y="3853"/>
                    <a:pt x="27200" y="6489"/>
                  </a:cubicBezTo>
                  <a:lnTo>
                    <a:pt x="27200" y="3598"/>
                  </a:lnTo>
                  <a:cubicBezTo>
                    <a:pt x="25560" y="1685"/>
                    <a:pt x="23050" y="519"/>
                    <a:pt x="20357" y="519"/>
                  </a:cubicBezTo>
                  <a:cubicBezTo>
                    <a:pt x="19939" y="519"/>
                    <a:pt x="19517" y="547"/>
                    <a:pt x="19093" y="605"/>
                  </a:cubicBezTo>
                  <a:cubicBezTo>
                    <a:pt x="18891" y="656"/>
                    <a:pt x="18676" y="656"/>
                    <a:pt x="18411" y="706"/>
                  </a:cubicBezTo>
                  <a:cubicBezTo>
                    <a:pt x="17851" y="824"/>
                    <a:pt x="17291" y="889"/>
                    <a:pt x="16730" y="889"/>
                  </a:cubicBezTo>
                  <a:cubicBezTo>
                    <a:pt x="16028" y="889"/>
                    <a:pt x="15325" y="786"/>
                    <a:pt x="14623" y="554"/>
                  </a:cubicBezTo>
                  <a:cubicBezTo>
                    <a:pt x="13509" y="192"/>
                    <a:pt x="12348" y="0"/>
                    <a:pt x="11168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228600" dist="95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358309" y="2923173"/>
              <a:ext cx="6785687" cy="2220330"/>
            </a:xfrm>
            <a:custGeom>
              <a:avLst/>
              <a:gdLst/>
              <a:ahLst/>
              <a:cxnLst/>
              <a:rect l="l" t="t" r="r" b="b"/>
              <a:pathLst>
                <a:path w="25672" h="8400" extrusionOk="0">
                  <a:moveTo>
                    <a:pt x="9613" y="1"/>
                  </a:moveTo>
                  <a:cubicBezTo>
                    <a:pt x="9147" y="1"/>
                    <a:pt x="8678" y="31"/>
                    <a:pt x="8208" y="91"/>
                  </a:cubicBezTo>
                  <a:cubicBezTo>
                    <a:pt x="3675" y="722"/>
                    <a:pt x="317" y="4245"/>
                    <a:pt x="1" y="8400"/>
                  </a:cubicBezTo>
                  <a:lnTo>
                    <a:pt x="1579" y="8400"/>
                  </a:lnTo>
                  <a:cubicBezTo>
                    <a:pt x="1895" y="5041"/>
                    <a:pt x="4685" y="2149"/>
                    <a:pt x="8410" y="1619"/>
                  </a:cubicBezTo>
                  <a:cubicBezTo>
                    <a:pt x="8801" y="1571"/>
                    <a:pt x="9192" y="1547"/>
                    <a:pt x="9578" y="1547"/>
                  </a:cubicBezTo>
                  <a:cubicBezTo>
                    <a:pt x="10914" y="1547"/>
                    <a:pt x="12203" y="1834"/>
                    <a:pt x="13310" y="2402"/>
                  </a:cubicBezTo>
                  <a:cubicBezTo>
                    <a:pt x="13865" y="2683"/>
                    <a:pt x="14453" y="2815"/>
                    <a:pt x="15038" y="2815"/>
                  </a:cubicBezTo>
                  <a:cubicBezTo>
                    <a:pt x="15557" y="2815"/>
                    <a:pt x="16075" y="2711"/>
                    <a:pt x="16568" y="2515"/>
                  </a:cubicBezTo>
                  <a:cubicBezTo>
                    <a:pt x="17047" y="2301"/>
                    <a:pt x="17515" y="2200"/>
                    <a:pt x="17994" y="2149"/>
                  </a:cubicBezTo>
                  <a:cubicBezTo>
                    <a:pt x="18301" y="2103"/>
                    <a:pt x="18606" y="2081"/>
                    <a:pt x="18906" y="2081"/>
                  </a:cubicBezTo>
                  <a:cubicBezTo>
                    <a:pt x="21750" y="2081"/>
                    <a:pt x="24230" y="4069"/>
                    <a:pt x="24573" y="6821"/>
                  </a:cubicBezTo>
                  <a:cubicBezTo>
                    <a:pt x="24674" y="7352"/>
                    <a:pt x="24674" y="7882"/>
                    <a:pt x="24573" y="8400"/>
                  </a:cubicBezTo>
                  <a:lnTo>
                    <a:pt x="25672" y="8400"/>
                  </a:lnTo>
                  <a:lnTo>
                    <a:pt x="25672" y="4927"/>
                  </a:lnTo>
                  <a:cubicBezTo>
                    <a:pt x="24586" y="2291"/>
                    <a:pt x="21898" y="497"/>
                    <a:pt x="18853" y="497"/>
                  </a:cubicBezTo>
                  <a:cubicBezTo>
                    <a:pt x="18500" y="497"/>
                    <a:pt x="18141" y="521"/>
                    <a:pt x="17780" y="571"/>
                  </a:cubicBezTo>
                  <a:cubicBezTo>
                    <a:pt x="17464" y="621"/>
                    <a:pt x="17199" y="672"/>
                    <a:pt x="16883" y="773"/>
                  </a:cubicBezTo>
                  <a:cubicBezTo>
                    <a:pt x="16314" y="915"/>
                    <a:pt x="15734" y="993"/>
                    <a:pt x="15157" y="993"/>
                  </a:cubicBezTo>
                  <a:cubicBezTo>
                    <a:pt x="14456" y="993"/>
                    <a:pt x="13760" y="878"/>
                    <a:pt x="13095" y="621"/>
                  </a:cubicBezTo>
                  <a:cubicBezTo>
                    <a:pt x="11994" y="203"/>
                    <a:pt x="10815" y="1"/>
                    <a:pt x="9613" y="1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775675" y="3293500"/>
              <a:ext cx="6104792" cy="1849997"/>
            </a:xfrm>
            <a:custGeom>
              <a:avLst/>
              <a:gdLst/>
              <a:ahLst/>
              <a:cxnLst/>
              <a:rect l="l" t="t" r="r" b="b"/>
              <a:pathLst>
                <a:path w="23096" h="6854" extrusionOk="0">
                  <a:moveTo>
                    <a:pt x="7999" y="1"/>
                  </a:moveTo>
                  <a:cubicBezTo>
                    <a:pt x="7613" y="1"/>
                    <a:pt x="7222" y="25"/>
                    <a:pt x="6831" y="73"/>
                  </a:cubicBezTo>
                  <a:cubicBezTo>
                    <a:pt x="3106" y="603"/>
                    <a:pt x="316" y="3495"/>
                    <a:pt x="0" y="6854"/>
                  </a:cubicBezTo>
                  <a:lnTo>
                    <a:pt x="1528" y="6854"/>
                  </a:lnTo>
                  <a:cubicBezTo>
                    <a:pt x="1894" y="4227"/>
                    <a:pt x="4104" y="2017"/>
                    <a:pt x="7046" y="1651"/>
                  </a:cubicBezTo>
                  <a:cubicBezTo>
                    <a:pt x="7407" y="1594"/>
                    <a:pt x="7767" y="1566"/>
                    <a:pt x="8121" y="1566"/>
                  </a:cubicBezTo>
                  <a:cubicBezTo>
                    <a:pt x="9728" y="1566"/>
                    <a:pt x="11236" y="2136"/>
                    <a:pt x="12312" y="3129"/>
                  </a:cubicBezTo>
                  <a:cubicBezTo>
                    <a:pt x="12595" y="3381"/>
                    <a:pt x="12937" y="3498"/>
                    <a:pt x="13282" y="3498"/>
                  </a:cubicBezTo>
                  <a:cubicBezTo>
                    <a:pt x="13645" y="3498"/>
                    <a:pt x="14009" y="3368"/>
                    <a:pt x="14307" y="3129"/>
                  </a:cubicBezTo>
                  <a:cubicBezTo>
                    <a:pt x="14938" y="2598"/>
                    <a:pt x="15784" y="2232"/>
                    <a:pt x="16617" y="2118"/>
                  </a:cubicBezTo>
                  <a:cubicBezTo>
                    <a:pt x="16832" y="2090"/>
                    <a:pt x="17045" y="2076"/>
                    <a:pt x="17255" y="2076"/>
                  </a:cubicBezTo>
                  <a:cubicBezTo>
                    <a:pt x="19367" y="2076"/>
                    <a:pt x="21179" y="3480"/>
                    <a:pt x="21466" y="5490"/>
                  </a:cubicBezTo>
                  <a:cubicBezTo>
                    <a:pt x="21517" y="5970"/>
                    <a:pt x="21517" y="6386"/>
                    <a:pt x="21416" y="6854"/>
                  </a:cubicBezTo>
                  <a:lnTo>
                    <a:pt x="22994" y="6854"/>
                  </a:lnTo>
                  <a:cubicBezTo>
                    <a:pt x="23095" y="6336"/>
                    <a:pt x="23095" y="5806"/>
                    <a:pt x="22994" y="5275"/>
                  </a:cubicBezTo>
                  <a:cubicBezTo>
                    <a:pt x="22651" y="2523"/>
                    <a:pt x="20171" y="535"/>
                    <a:pt x="17327" y="535"/>
                  </a:cubicBezTo>
                  <a:cubicBezTo>
                    <a:pt x="17027" y="535"/>
                    <a:pt x="16722" y="557"/>
                    <a:pt x="16415" y="603"/>
                  </a:cubicBezTo>
                  <a:cubicBezTo>
                    <a:pt x="15936" y="654"/>
                    <a:pt x="15468" y="755"/>
                    <a:pt x="14989" y="969"/>
                  </a:cubicBezTo>
                  <a:cubicBezTo>
                    <a:pt x="14496" y="1165"/>
                    <a:pt x="13978" y="1269"/>
                    <a:pt x="13459" y="1269"/>
                  </a:cubicBezTo>
                  <a:cubicBezTo>
                    <a:pt x="12874" y="1269"/>
                    <a:pt x="12286" y="1137"/>
                    <a:pt x="11731" y="856"/>
                  </a:cubicBezTo>
                  <a:cubicBezTo>
                    <a:pt x="10624" y="288"/>
                    <a:pt x="9335" y="1"/>
                    <a:pt x="7999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179575" y="3705300"/>
              <a:ext cx="5283542" cy="1438204"/>
            </a:xfrm>
            <a:custGeom>
              <a:avLst/>
              <a:gdLst/>
              <a:ahLst/>
              <a:cxnLst/>
              <a:rect l="l" t="t" r="r" b="b"/>
              <a:pathLst>
                <a:path w="19989" h="5288" extrusionOk="0">
                  <a:moveTo>
                    <a:pt x="6593" y="0"/>
                  </a:moveTo>
                  <a:cubicBezTo>
                    <a:pt x="6239" y="0"/>
                    <a:pt x="5879" y="28"/>
                    <a:pt x="5518" y="85"/>
                  </a:cubicBezTo>
                  <a:cubicBezTo>
                    <a:pt x="2576" y="451"/>
                    <a:pt x="366" y="2661"/>
                    <a:pt x="0" y="5288"/>
                  </a:cubicBezTo>
                  <a:lnTo>
                    <a:pt x="1578" y="5288"/>
                  </a:lnTo>
                  <a:cubicBezTo>
                    <a:pt x="1894" y="3457"/>
                    <a:pt x="3574" y="1929"/>
                    <a:pt x="5733" y="1613"/>
                  </a:cubicBezTo>
                  <a:cubicBezTo>
                    <a:pt x="6001" y="1574"/>
                    <a:pt x="6267" y="1555"/>
                    <a:pt x="6528" y="1555"/>
                  </a:cubicBezTo>
                  <a:cubicBezTo>
                    <a:pt x="8370" y="1555"/>
                    <a:pt x="9992" y="2497"/>
                    <a:pt x="10733" y="3924"/>
                  </a:cubicBezTo>
                  <a:cubicBezTo>
                    <a:pt x="10907" y="4337"/>
                    <a:pt x="11325" y="4629"/>
                    <a:pt x="11809" y="4629"/>
                  </a:cubicBezTo>
                  <a:cubicBezTo>
                    <a:pt x="11887" y="4629"/>
                    <a:pt x="11966" y="4621"/>
                    <a:pt x="12046" y="4606"/>
                  </a:cubicBezTo>
                  <a:cubicBezTo>
                    <a:pt x="12513" y="4555"/>
                    <a:pt x="12880" y="4189"/>
                    <a:pt x="13044" y="3772"/>
                  </a:cubicBezTo>
                  <a:cubicBezTo>
                    <a:pt x="13410" y="2926"/>
                    <a:pt x="14256" y="2245"/>
                    <a:pt x="15304" y="2080"/>
                  </a:cubicBezTo>
                  <a:cubicBezTo>
                    <a:pt x="15450" y="2061"/>
                    <a:pt x="15594" y="2052"/>
                    <a:pt x="15737" y="2052"/>
                  </a:cubicBezTo>
                  <a:cubicBezTo>
                    <a:pt x="17082" y="2052"/>
                    <a:pt x="18216" y="2894"/>
                    <a:pt x="18410" y="4139"/>
                  </a:cubicBezTo>
                  <a:cubicBezTo>
                    <a:pt x="18461" y="4555"/>
                    <a:pt x="18410" y="4921"/>
                    <a:pt x="18246" y="5288"/>
                  </a:cubicBezTo>
                  <a:lnTo>
                    <a:pt x="19888" y="5288"/>
                  </a:lnTo>
                  <a:cubicBezTo>
                    <a:pt x="19989" y="4820"/>
                    <a:pt x="19989" y="4404"/>
                    <a:pt x="19938" y="3924"/>
                  </a:cubicBezTo>
                  <a:cubicBezTo>
                    <a:pt x="19651" y="1914"/>
                    <a:pt x="17839" y="510"/>
                    <a:pt x="15727" y="510"/>
                  </a:cubicBezTo>
                  <a:cubicBezTo>
                    <a:pt x="15517" y="510"/>
                    <a:pt x="15304" y="524"/>
                    <a:pt x="15089" y="552"/>
                  </a:cubicBezTo>
                  <a:cubicBezTo>
                    <a:pt x="14256" y="666"/>
                    <a:pt x="13410" y="1032"/>
                    <a:pt x="12779" y="1563"/>
                  </a:cubicBezTo>
                  <a:cubicBezTo>
                    <a:pt x="12481" y="1802"/>
                    <a:pt x="12117" y="1932"/>
                    <a:pt x="11754" y="1932"/>
                  </a:cubicBezTo>
                  <a:cubicBezTo>
                    <a:pt x="11409" y="1932"/>
                    <a:pt x="11067" y="1815"/>
                    <a:pt x="10784" y="1563"/>
                  </a:cubicBezTo>
                  <a:cubicBezTo>
                    <a:pt x="9708" y="570"/>
                    <a:pt x="8200" y="0"/>
                    <a:pt x="6593" y="0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596675" y="4076700"/>
              <a:ext cx="4462557" cy="1066798"/>
            </a:xfrm>
            <a:custGeom>
              <a:avLst/>
              <a:gdLst/>
              <a:ahLst/>
              <a:cxnLst/>
              <a:rect l="l" t="t" r="r" b="b"/>
              <a:pathLst>
                <a:path w="16883" h="3733" extrusionOk="0">
                  <a:moveTo>
                    <a:pt x="4950" y="0"/>
                  </a:moveTo>
                  <a:cubicBezTo>
                    <a:pt x="4689" y="0"/>
                    <a:pt x="4423" y="19"/>
                    <a:pt x="4155" y="58"/>
                  </a:cubicBezTo>
                  <a:cubicBezTo>
                    <a:pt x="1996" y="374"/>
                    <a:pt x="316" y="1902"/>
                    <a:pt x="0" y="3733"/>
                  </a:cubicBezTo>
                  <a:lnTo>
                    <a:pt x="16668" y="3733"/>
                  </a:lnTo>
                  <a:cubicBezTo>
                    <a:pt x="16832" y="3366"/>
                    <a:pt x="16883" y="3000"/>
                    <a:pt x="16832" y="2584"/>
                  </a:cubicBezTo>
                  <a:cubicBezTo>
                    <a:pt x="16638" y="1339"/>
                    <a:pt x="15504" y="497"/>
                    <a:pt x="14159" y="497"/>
                  </a:cubicBezTo>
                  <a:cubicBezTo>
                    <a:pt x="14016" y="497"/>
                    <a:pt x="13872" y="506"/>
                    <a:pt x="13726" y="525"/>
                  </a:cubicBezTo>
                  <a:cubicBezTo>
                    <a:pt x="12678" y="690"/>
                    <a:pt x="11832" y="1371"/>
                    <a:pt x="11466" y="2217"/>
                  </a:cubicBezTo>
                  <a:cubicBezTo>
                    <a:pt x="11302" y="2634"/>
                    <a:pt x="10935" y="3000"/>
                    <a:pt x="10468" y="3051"/>
                  </a:cubicBezTo>
                  <a:cubicBezTo>
                    <a:pt x="10388" y="3066"/>
                    <a:pt x="10309" y="3074"/>
                    <a:pt x="10231" y="3074"/>
                  </a:cubicBezTo>
                  <a:cubicBezTo>
                    <a:pt x="9747" y="3074"/>
                    <a:pt x="9329" y="2782"/>
                    <a:pt x="9155" y="2369"/>
                  </a:cubicBezTo>
                  <a:cubicBezTo>
                    <a:pt x="8414" y="942"/>
                    <a:pt x="6792" y="0"/>
                    <a:pt x="4950" y="0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228600" dist="95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2403150" y="2724063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3" y="-9"/>
            <a:ext cx="4811272" cy="1676409"/>
            <a:chOff x="3" y="-9"/>
            <a:chExt cx="4811272" cy="1676409"/>
          </a:xfrm>
        </p:grpSpPr>
        <p:sp>
          <p:nvSpPr>
            <p:cNvPr id="219" name="Google Shape;219;p14"/>
            <p:cNvSpPr/>
            <p:nvPr/>
          </p:nvSpPr>
          <p:spPr>
            <a:xfrm rot="10800000">
              <a:off x="3" y="-5"/>
              <a:ext cx="4811272" cy="1676405"/>
            </a:xfrm>
            <a:custGeom>
              <a:avLst/>
              <a:gdLst/>
              <a:ahLst/>
              <a:cxnLst/>
              <a:rect l="l" t="t" r="r" b="b"/>
              <a:pathLst>
                <a:path w="27200" h="9962" extrusionOk="0">
                  <a:moveTo>
                    <a:pt x="11168" y="0"/>
                  </a:moveTo>
                  <a:cubicBezTo>
                    <a:pt x="10622" y="0"/>
                    <a:pt x="10073" y="41"/>
                    <a:pt x="9522" y="125"/>
                  </a:cubicBezTo>
                  <a:cubicBezTo>
                    <a:pt x="4206" y="870"/>
                    <a:pt x="317" y="5075"/>
                    <a:pt x="1" y="9962"/>
                  </a:cubicBezTo>
                  <a:lnTo>
                    <a:pt x="1529" y="9962"/>
                  </a:lnTo>
                  <a:cubicBezTo>
                    <a:pt x="1845" y="5807"/>
                    <a:pt x="5203" y="2284"/>
                    <a:pt x="9736" y="1653"/>
                  </a:cubicBezTo>
                  <a:cubicBezTo>
                    <a:pt x="10206" y="1593"/>
                    <a:pt x="10675" y="1563"/>
                    <a:pt x="11141" y="1563"/>
                  </a:cubicBezTo>
                  <a:cubicBezTo>
                    <a:pt x="12343" y="1563"/>
                    <a:pt x="13522" y="1765"/>
                    <a:pt x="14623" y="2183"/>
                  </a:cubicBezTo>
                  <a:cubicBezTo>
                    <a:pt x="15288" y="2440"/>
                    <a:pt x="15984" y="2555"/>
                    <a:pt x="16685" y="2555"/>
                  </a:cubicBezTo>
                  <a:cubicBezTo>
                    <a:pt x="17262" y="2555"/>
                    <a:pt x="17842" y="2477"/>
                    <a:pt x="18411" y="2335"/>
                  </a:cubicBezTo>
                  <a:cubicBezTo>
                    <a:pt x="18727" y="2234"/>
                    <a:pt x="18992" y="2183"/>
                    <a:pt x="19308" y="2133"/>
                  </a:cubicBezTo>
                  <a:cubicBezTo>
                    <a:pt x="19669" y="2083"/>
                    <a:pt x="20028" y="2059"/>
                    <a:pt x="20381" y="2059"/>
                  </a:cubicBezTo>
                  <a:cubicBezTo>
                    <a:pt x="23426" y="2059"/>
                    <a:pt x="26114" y="3853"/>
                    <a:pt x="27200" y="6489"/>
                  </a:cubicBezTo>
                  <a:lnTo>
                    <a:pt x="27200" y="3598"/>
                  </a:lnTo>
                  <a:cubicBezTo>
                    <a:pt x="25560" y="1685"/>
                    <a:pt x="23050" y="519"/>
                    <a:pt x="20357" y="519"/>
                  </a:cubicBezTo>
                  <a:cubicBezTo>
                    <a:pt x="19939" y="519"/>
                    <a:pt x="19517" y="547"/>
                    <a:pt x="19093" y="605"/>
                  </a:cubicBezTo>
                  <a:cubicBezTo>
                    <a:pt x="18891" y="656"/>
                    <a:pt x="18676" y="656"/>
                    <a:pt x="18411" y="706"/>
                  </a:cubicBezTo>
                  <a:cubicBezTo>
                    <a:pt x="17851" y="824"/>
                    <a:pt x="17291" y="889"/>
                    <a:pt x="16730" y="889"/>
                  </a:cubicBezTo>
                  <a:cubicBezTo>
                    <a:pt x="16028" y="889"/>
                    <a:pt x="15325" y="786"/>
                    <a:pt x="14623" y="554"/>
                  </a:cubicBezTo>
                  <a:cubicBezTo>
                    <a:pt x="13509" y="192"/>
                    <a:pt x="12348" y="0"/>
                    <a:pt x="11168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228600" dist="95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rot="10800000">
              <a:off x="3" y="-9"/>
              <a:ext cx="4540992" cy="1485855"/>
            </a:xfrm>
            <a:custGeom>
              <a:avLst/>
              <a:gdLst/>
              <a:ahLst/>
              <a:cxnLst/>
              <a:rect l="l" t="t" r="r" b="b"/>
              <a:pathLst>
                <a:path w="25672" h="8400" extrusionOk="0">
                  <a:moveTo>
                    <a:pt x="9613" y="1"/>
                  </a:moveTo>
                  <a:cubicBezTo>
                    <a:pt x="9147" y="1"/>
                    <a:pt x="8678" y="31"/>
                    <a:pt x="8208" y="91"/>
                  </a:cubicBezTo>
                  <a:cubicBezTo>
                    <a:pt x="3675" y="722"/>
                    <a:pt x="317" y="4245"/>
                    <a:pt x="1" y="8400"/>
                  </a:cubicBezTo>
                  <a:lnTo>
                    <a:pt x="1579" y="8400"/>
                  </a:lnTo>
                  <a:cubicBezTo>
                    <a:pt x="1895" y="5041"/>
                    <a:pt x="4685" y="2149"/>
                    <a:pt x="8410" y="1619"/>
                  </a:cubicBezTo>
                  <a:cubicBezTo>
                    <a:pt x="8801" y="1571"/>
                    <a:pt x="9192" y="1547"/>
                    <a:pt x="9578" y="1547"/>
                  </a:cubicBezTo>
                  <a:cubicBezTo>
                    <a:pt x="10914" y="1547"/>
                    <a:pt x="12203" y="1834"/>
                    <a:pt x="13310" y="2402"/>
                  </a:cubicBezTo>
                  <a:cubicBezTo>
                    <a:pt x="13865" y="2683"/>
                    <a:pt x="14453" y="2815"/>
                    <a:pt x="15038" y="2815"/>
                  </a:cubicBezTo>
                  <a:cubicBezTo>
                    <a:pt x="15557" y="2815"/>
                    <a:pt x="16075" y="2711"/>
                    <a:pt x="16568" y="2515"/>
                  </a:cubicBezTo>
                  <a:cubicBezTo>
                    <a:pt x="17047" y="2301"/>
                    <a:pt x="17515" y="2200"/>
                    <a:pt x="17994" y="2149"/>
                  </a:cubicBezTo>
                  <a:cubicBezTo>
                    <a:pt x="18301" y="2103"/>
                    <a:pt x="18606" y="2081"/>
                    <a:pt x="18906" y="2081"/>
                  </a:cubicBezTo>
                  <a:cubicBezTo>
                    <a:pt x="21750" y="2081"/>
                    <a:pt x="24230" y="4069"/>
                    <a:pt x="24573" y="6821"/>
                  </a:cubicBezTo>
                  <a:cubicBezTo>
                    <a:pt x="24674" y="7352"/>
                    <a:pt x="24674" y="7882"/>
                    <a:pt x="24573" y="8400"/>
                  </a:cubicBezTo>
                  <a:lnTo>
                    <a:pt x="25672" y="8400"/>
                  </a:lnTo>
                  <a:lnTo>
                    <a:pt x="25672" y="4927"/>
                  </a:lnTo>
                  <a:cubicBezTo>
                    <a:pt x="24586" y="2291"/>
                    <a:pt x="21898" y="497"/>
                    <a:pt x="18853" y="497"/>
                  </a:cubicBezTo>
                  <a:cubicBezTo>
                    <a:pt x="18500" y="497"/>
                    <a:pt x="18141" y="521"/>
                    <a:pt x="17780" y="571"/>
                  </a:cubicBezTo>
                  <a:cubicBezTo>
                    <a:pt x="17464" y="621"/>
                    <a:pt x="17199" y="672"/>
                    <a:pt x="16883" y="773"/>
                  </a:cubicBezTo>
                  <a:cubicBezTo>
                    <a:pt x="16314" y="915"/>
                    <a:pt x="15734" y="993"/>
                    <a:pt x="15157" y="993"/>
                  </a:cubicBezTo>
                  <a:cubicBezTo>
                    <a:pt x="14456" y="993"/>
                    <a:pt x="13760" y="878"/>
                    <a:pt x="13095" y="621"/>
                  </a:cubicBezTo>
                  <a:cubicBezTo>
                    <a:pt x="11994" y="203"/>
                    <a:pt x="10815" y="1"/>
                    <a:pt x="9613" y="1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rot="10800000">
              <a:off x="176357" y="3"/>
              <a:ext cx="4085336" cy="1238021"/>
            </a:xfrm>
            <a:custGeom>
              <a:avLst/>
              <a:gdLst/>
              <a:ahLst/>
              <a:cxnLst/>
              <a:rect l="l" t="t" r="r" b="b"/>
              <a:pathLst>
                <a:path w="23096" h="6854" extrusionOk="0">
                  <a:moveTo>
                    <a:pt x="7999" y="1"/>
                  </a:moveTo>
                  <a:cubicBezTo>
                    <a:pt x="7613" y="1"/>
                    <a:pt x="7222" y="25"/>
                    <a:pt x="6831" y="73"/>
                  </a:cubicBezTo>
                  <a:cubicBezTo>
                    <a:pt x="3106" y="603"/>
                    <a:pt x="316" y="3495"/>
                    <a:pt x="0" y="6854"/>
                  </a:cubicBezTo>
                  <a:lnTo>
                    <a:pt x="1528" y="6854"/>
                  </a:lnTo>
                  <a:cubicBezTo>
                    <a:pt x="1894" y="4227"/>
                    <a:pt x="4104" y="2017"/>
                    <a:pt x="7046" y="1651"/>
                  </a:cubicBezTo>
                  <a:cubicBezTo>
                    <a:pt x="7407" y="1594"/>
                    <a:pt x="7767" y="1566"/>
                    <a:pt x="8121" y="1566"/>
                  </a:cubicBezTo>
                  <a:cubicBezTo>
                    <a:pt x="9728" y="1566"/>
                    <a:pt x="11236" y="2136"/>
                    <a:pt x="12312" y="3129"/>
                  </a:cubicBezTo>
                  <a:cubicBezTo>
                    <a:pt x="12595" y="3381"/>
                    <a:pt x="12937" y="3498"/>
                    <a:pt x="13282" y="3498"/>
                  </a:cubicBezTo>
                  <a:cubicBezTo>
                    <a:pt x="13645" y="3498"/>
                    <a:pt x="14009" y="3368"/>
                    <a:pt x="14307" y="3129"/>
                  </a:cubicBezTo>
                  <a:cubicBezTo>
                    <a:pt x="14938" y="2598"/>
                    <a:pt x="15784" y="2232"/>
                    <a:pt x="16617" y="2118"/>
                  </a:cubicBezTo>
                  <a:cubicBezTo>
                    <a:pt x="16832" y="2090"/>
                    <a:pt x="17045" y="2076"/>
                    <a:pt x="17255" y="2076"/>
                  </a:cubicBezTo>
                  <a:cubicBezTo>
                    <a:pt x="19367" y="2076"/>
                    <a:pt x="21179" y="3480"/>
                    <a:pt x="21466" y="5490"/>
                  </a:cubicBezTo>
                  <a:cubicBezTo>
                    <a:pt x="21517" y="5970"/>
                    <a:pt x="21517" y="6386"/>
                    <a:pt x="21416" y="6854"/>
                  </a:cubicBezTo>
                  <a:lnTo>
                    <a:pt x="22994" y="6854"/>
                  </a:lnTo>
                  <a:cubicBezTo>
                    <a:pt x="23095" y="6336"/>
                    <a:pt x="23095" y="5806"/>
                    <a:pt x="22994" y="5275"/>
                  </a:cubicBezTo>
                  <a:cubicBezTo>
                    <a:pt x="22651" y="2523"/>
                    <a:pt x="20171" y="535"/>
                    <a:pt x="17327" y="535"/>
                  </a:cubicBezTo>
                  <a:cubicBezTo>
                    <a:pt x="17027" y="535"/>
                    <a:pt x="16722" y="557"/>
                    <a:pt x="16415" y="603"/>
                  </a:cubicBezTo>
                  <a:cubicBezTo>
                    <a:pt x="15936" y="654"/>
                    <a:pt x="15468" y="755"/>
                    <a:pt x="14989" y="969"/>
                  </a:cubicBezTo>
                  <a:cubicBezTo>
                    <a:pt x="14496" y="1165"/>
                    <a:pt x="13978" y="1269"/>
                    <a:pt x="13459" y="1269"/>
                  </a:cubicBezTo>
                  <a:cubicBezTo>
                    <a:pt x="12874" y="1269"/>
                    <a:pt x="12286" y="1137"/>
                    <a:pt x="11731" y="856"/>
                  </a:cubicBezTo>
                  <a:cubicBezTo>
                    <a:pt x="10624" y="288"/>
                    <a:pt x="9335" y="1"/>
                    <a:pt x="7999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rot="10800000">
              <a:off x="455648" y="4"/>
              <a:ext cx="3535754" cy="962442"/>
            </a:xfrm>
            <a:custGeom>
              <a:avLst/>
              <a:gdLst/>
              <a:ahLst/>
              <a:cxnLst/>
              <a:rect l="l" t="t" r="r" b="b"/>
              <a:pathLst>
                <a:path w="19989" h="5288" extrusionOk="0">
                  <a:moveTo>
                    <a:pt x="6593" y="0"/>
                  </a:moveTo>
                  <a:cubicBezTo>
                    <a:pt x="6239" y="0"/>
                    <a:pt x="5879" y="28"/>
                    <a:pt x="5518" y="85"/>
                  </a:cubicBezTo>
                  <a:cubicBezTo>
                    <a:pt x="2576" y="451"/>
                    <a:pt x="366" y="2661"/>
                    <a:pt x="0" y="5288"/>
                  </a:cubicBezTo>
                  <a:lnTo>
                    <a:pt x="1578" y="5288"/>
                  </a:lnTo>
                  <a:cubicBezTo>
                    <a:pt x="1894" y="3457"/>
                    <a:pt x="3574" y="1929"/>
                    <a:pt x="5733" y="1613"/>
                  </a:cubicBezTo>
                  <a:cubicBezTo>
                    <a:pt x="6001" y="1574"/>
                    <a:pt x="6267" y="1555"/>
                    <a:pt x="6528" y="1555"/>
                  </a:cubicBezTo>
                  <a:cubicBezTo>
                    <a:pt x="8370" y="1555"/>
                    <a:pt x="9992" y="2497"/>
                    <a:pt x="10733" y="3924"/>
                  </a:cubicBezTo>
                  <a:cubicBezTo>
                    <a:pt x="10907" y="4337"/>
                    <a:pt x="11325" y="4629"/>
                    <a:pt x="11809" y="4629"/>
                  </a:cubicBezTo>
                  <a:cubicBezTo>
                    <a:pt x="11887" y="4629"/>
                    <a:pt x="11966" y="4621"/>
                    <a:pt x="12046" y="4606"/>
                  </a:cubicBezTo>
                  <a:cubicBezTo>
                    <a:pt x="12513" y="4555"/>
                    <a:pt x="12880" y="4189"/>
                    <a:pt x="13044" y="3772"/>
                  </a:cubicBezTo>
                  <a:cubicBezTo>
                    <a:pt x="13410" y="2926"/>
                    <a:pt x="14256" y="2245"/>
                    <a:pt x="15304" y="2080"/>
                  </a:cubicBezTo>
                  <a:cubicBezTo>
                    <a:pt x="15450" y="2061"/>
                    <a:pt x="15594" y="2052"/>
                    <a:pt x="15737" y="2052"/>
                  </a:cubicBezTo>
                  <a:cubicBezTo>
                    <a:pt x="17082" y="2052"/>
                    <a:pt x="18216" y="2894"/>
                    <a:pt x="18410" y="4139"/>
                  </a:cubicBezTo>
                  <a:cubicBezTo>
                    <a:pt x="18461" y="4555"/>
                    <a:pt x="18410" y="4921"/>
                    <a:pt x="18246" y="5288"/>
                  </a:cubicBezTo>
                  <a:lnTo>
                    <a:pt x="19888" y="5288"/>
                  </a:lnTo>
                  <a:cubicBezTo>
                    <a:pt x="19989" y="4820"/>
                    <a:pt x="19989" y="4404"/>
                    <a:pt x="19938" y="3924"/>
                  </a:cubicBezTo>
                  <a:cubicBezTo>
                    <a:pt x="19651" y="1914"/>
                    <a:pt x="17839" y="510"/>
                    <a:pt x="15727" y="510"/>
                  </a:cubicBezTo>
                  <a:cubicBezTo>
                    <a:pt x="15517" y="510"/>
                    <a:pt x="15304" y="524"/>
                    <a:pt x="15089" y="552"/>
                  </a:cubicBezTo>
                  <a:cubicBezTo>
                    <a:pt x="14256" y="666"/>
                    <a:pt x="13410" y="1032"/>
                    <a:pt x="12779" y="1563"/>
                  </a:cubicBezTo>
                  <a:cubicBezTo>
                    <a:pt x="12481" y="1802"/>
                    <a:pt x="12117" y="1932"/>
                    <a:pt x="11754" y="1932"/>
                  </a:cubicBezTo>
                  <a:cubicBezTo>
                    <a:pt x="11409" y="1932"/>
                    <a:pt x="11067" y="1815"/>
                    <a:pt x="10784" y="1563"/>
                  </a:cubicBezTo>
                  <a:cubicBezTo>
                    <a:pt x="9708" y="570"/>
                    <a:pt x="8200" y="0"/>
                    <a:pt x="6593" y="0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22860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10800000">
              <a:off x="725929" y="7"/>
              <a:ext cx="2986349" cy="713899"/>
            </a:xfrm>
            <a:custGeom>
              <a:avLst/>
              <a:gdLst/>
              <a:ahLst/>
              <a:cxnLst/>
              <a:rect l="l" t="t" r="r" b="b"/>
              <a:pathLst>
                <a:path w="16883" h="3733" extrusionOk="0">
                  <a:moveTo>
                    <a:pt x="4950" y="0"/>
                  </a:moveTo>
                  <a:cubicBezTo>
                    <a:pt x="4689" y="0"/>
                    <a:pt x="4423" y="19"/>
                    <a:pt x="4155" y="58"/>
                  </a:cubicBezTo>
                  <a:cubicBezTo>
                    <a:pt x="1996" y="374"/>
                    <a:pt x="316" y="1902"/>
                    <a:pt x="0" y="3733"/>
                  </a:cubicBezTo>
                  <a:lnTo>
                    <a:pt x="16668" y="3733"/>
                  </a:lnTo>
                  <a:cubicBezTo>
                    <a:pt x="16832" y="3366"/>
                    <a:pt x="16883" y="3000"/>
                    <a:pt x="16832" y="2584"/>
                  </a:cubicBezTo>
                  <a:cubicBezTo>
                    <a:pt x="16638" y="1339"/>
                    <a:pt x="15504" y="497"/>
                    <a:pt x="14159" y="497"/>
                  </a:cubicBezTo>
                  <a:cubicBezTo>
                    <a:pt x="14016" y="497"/>
                    <a:pt x="13872" y="506"/>
                    <a:pt x="13726" y="525"/>
                  </a:cubicBezTo>
                  <a:cubicBezTo>
                    <a:pt x="12678" y="690"/>
                    <a:pt x="11832" y="1371"/>
                    <a:pt x="11466" y="2217"/>
                  </a:cubicBezTo>
                  <a:cubicBezTo>
                    <a:pt x="11302" y="2634"/>
                    <a:pt x="10935" y="3000"/>
                    <a:pt x="10468" y="3051"/>
                  </a:cubicBezTo>
                  <a:cubicBezTo>
                    <a:pt x="10388" y="3066"/>
                    <a:pt x="10309" y="3074"/>
                    <a:pt x="10231" y="3074"/>
                  </a:cubicBezTo>
                  <a:cubicBezTo>
                    <a:pt x="9747" y="3074"/>
                    <a:pt x="9329" y="2782"/>
                    <a:pt x="9155" y="2369"/>
                  </a:cubicBezTo>
                  <a:cubicBezTo>
                    <a:pt x="8414" y="942"/>
                    <a:pt x="6792" y="0"/>
                    <a:pt x="4950" y="0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228600" dist="95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APTION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>
            <a:off x="2047875" y="218200"/>
            <a:ext cx="7159800" cy="1162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ctrTitle"/>
          </p:nvPr>
        </p:nvSpPr>
        <p:spPr>
          <a:xfrm>
            <a:off x="4181475" y="438150"/>
            <a:ext cx="46758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28" name="Google Shape;228;p15"/>
          <p:cNvGrpSpPr/>
          <p:nvPr/>
        </p:nvGrpSpPr>
        <p:grpSpPr>
          <a:xfrm>
            <a:off x="-866000" y="0"/>
            <a:ext cx="3232524" cy="3828498"/>
            <a:chOff x="308350" y="0"/>
            <a:chExt cx="3232524" cy="3828498"/>
          </a:xfrm>
        </p:grpSpPr>
        <p:sp>
          <p:nvSpPr>
            <p:cNvPr id="229" name="Google Shape;229;p15"/>
            <p:cNvSpPr/>
            <p:nvPr/>
          </p:nvSpPr>
          <p:spPr>
            <a:xfrm flipH="1">
              <a:off x="555854" y="540"/>
              <a:ext cx="2985020" cy="3827959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 flipH="1">
              <a:off x="308350" y="540"/>
              <a:ext cx="2985020" cy="3827959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 flipH="1">
              <a:off x="585801" y="540"/>
              <a:ext cx="2452711" cy="3827959"/>
            </a:xfrm>
            <a:custGeom>
              <a:avLst/>
              <a:gdLst/>
              <a:ahLst/>
              <a:cxnLst/>
              <a:rect l="l" t="t" r="r" b="b"/>
              <a:pathLst>
                <a:path w="19889" h="31834" extrusionOk="0">
                  <a:moveTo>
                    <a:pt x="1" y="1"/>
                  </a:moveTo>
                  <a:cubicBezTo>
                    <a:pt x="632" y="4420"/>
                    <a:pt x="2893" y="8158"/>
                    <a:pt x="6517" y="10683"/>
                  </a:cubicBezTo>
                  <a:cubicBezTo>
                    <a:pt x="9156" y="12527"/>
                    <a:pt x="11365" y="14320"/>
                    <a:pt x="11315" y="17211"/>
                  </a:cubicBezTo>
                  <a:cubicBezTo>
                    <a:pt x="11201" y="21782"/>
                    <a:pt x="11151" y="26467"/>
                    <a:pt x="16732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5" y="31833"/>
                  </a:cubicBezTo>
                  <a:lnTo>
                    <a:pt x="19889" y="31833"/>
                  </a:lnTo>
                  <a:lnTo>
                    <a:pt x="19889" y="28311"/>
                  </a:lnTo>
                  <a:cubicBezTo>
                    <a:pt x="19674" y="28096"/>
                    <a:pt x="19409" y="27843"/>
                    <a:pt x="19257" y="27629"/>
                  </a:cubicBezTo>
                  <a:cubicBezTo>
                    <a:pt x="16517" y="24472"/>
                    <a:pt x="16618" y="20785"/>
                    <a:pt x="16681" y="17211"/>
                  </a:cubicBezTo>
                  <a:cubicBezTo>
                    <a:pt x="16732" y="14320"/>
                    <a:pt x="14522" y="12527"/>
                    <a:pt x="11883" y="10683"/>
                  </a:cubicBezTo>
                  <a:cubicBezTo>
                    <a:pt x="8259" y="8158"/>
                    <a:pt x="5999" y="4420"/>
                    <a:pt x="5367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 flipH="1">
              <a:off x="888485" y="0"/>
              <a:ext cx="1824726" cy="3436196"/>
            </a:xfrm>
            <a:custGeom>
              <a:avLst/>
              <a:gdLst/>
              <a:ahLst/>
              <a:cxnLst/>
              <a:rect l="l" t="t" r="r" b="b"/>
              <a:pathLst>
                <a:path w="14522" h="28046" extrusionOk="0">
                  <a:moveTo>
                    <a:pt x="0" y="1"/>
                  </a:moveTo>
                  <a:cubicBezTo>
                    <a:pt x="632" y="4420"/>
                    <a:pt x="2892" y="8158"/>
                    <a:pt x="6516" y="10683"/>
                  </a:cubicBezTo>
                  <a:cubicBezTo>
                    <a:pt x="9155" y="12527"/>
                    <a:pt x="11365" y="14320"/>
                    <a:pt x="11314" y="17211"/>
                  </a:cubicBezTo>
                  <a:cubicBezTo>
                    <a:pt x="11251" y="20785"/>
                    <a:pt x="11150" y="24472"/>
                    <a:pt x="13890" y="27629"/>
                  </a:cubicBezTo>
                  <a:cubicBezTo>
                    <a:pt x="14092" y="27780"/>
                    <a:pt x="14307" y="27894"/>
                    <a:pt x="14522" y="28045"/>
                  </a:cubicBezTo>
                  <a:lnTo>
                    <a:pt x="14522" y="25103"/>
                  </a:lnTo>
                  <a:lnTo>
                    <a:pt x="14522" y="9900"/>
                  </a:lnTo>
                  <a:cubicBezTo>
                    <a:pt x="12994" y="8057"/>
                    <a:pt x="11150" y="6744"/>
                    <a:pt x="9887" y="5847"/>
                  </a:cubicBezTo>
                  <a:cubicBezTo>
                    <a:pt x="8360" y="4850"/>
                    <a:pt x="6630" y="3006"/>
                    <a:pt x="5998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APTION_ONLY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/>
          <p:nvPr/>
        </p:nvSpPr>
        <p:spPr>
          <a:xfrm flipH="1">
            <a:off x="150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/>
          <p:nvPr/>
        </p:nvSpPr>
        <p:spPr>
          <a:xfrm flipH="1">
            <a:off x="-85724" y="218200"/>
            <a:ext cx="7159800" cy="1162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ctrTitle"/>
          </p:nvPr>
        </p:nvSpPr>
        <p:spPr>
          <a:xfrm flipH="1">
            <a:off x="264675" y="428625"/>
            <a:ext cx="46758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6750850" y="540"/>
            <a:ext cx="2985020" cy="382795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94ECE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6998354" y="540"/>
            <a:ext cx="2985020" cy="382795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7253212" y="540"/>
            <a:ext cx="2452711" cy="3827959"/>
          </a:xfrm>
          <a:custGeom>
            <a:avLst/>
            <a:gdLst/>
            <a:ahLst/>
            <a:cxnLst/>
            <a:rect l="l" t="t" r="r" b="b"/>
            <a:pathLst>
              <a:path w="19889" h="31834" extrusionOk="0">
                <a:moveTo>
                  <a:pt x="1" y="1"/>
                </a:moveTo>
                <a:cubicBezTo>
                  <a:pt x="632" y="4420"/>
                  <a:pt x="2893" y="8158"/>
                  <a:pt x="6517" y="10683"/>
                </a:cubicBezTo>
                <a:cubicBezTo>
                  <a:pt x="9156" y="12527"/>
                  <a:pt x="11365" y="14320"/>
                  <a:pt x="11315" y="17211"/>
                </a:cubicBezTo>
                <a:cubicBezTo>
                  <a:pt x="11201" y="21782"/>
                  <a:pt x="11151" y="26467"/>
                  <a:pt x="16732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5" y="31833"/>
                </a:cubicBezTo>
                <a:lnTo>
                  <a:pt x="19889" y="31833"/>
                </a:lnTo>
                <a:lnTo>
                  <a:pt x="19889" y="28311"/>
                </a:lnTo>
                <a:cubicBezTo>
                  <a:pt x="19674" y="28096"/>
                  <a:pt x="19409" y="27843"/>
                  <a:pt x="19257" y="27629"/>
                </a:cubicBezTo>
                <a:cubicBezTo>
                  <a:pt x="16517" y="24472"/>
                  <a:pt x="16618" y="20785"/>
                  <a:pt x="16681" y="17211"/>
                </a:cubicBezTo>
                <a:cubicBezTo>
                  <a:pt x="16732" y="14320"/>
                  <a:pt x="14522" y="12527"/>
                  <a:pt x="11883" y="10683"/>
                </a:cubicBezTo>
                <a:cubicBezTo>
                  <a:pt x="8259" y="8158"/>
                  <a:pt x="5999" y="4420"/>
                  <a:pt x="5367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7578514" y="0"/>
            <a:ext cx="1824726" cy="3436196"/>
          </a:xfrm>
          <a:custGeom>
            <a:avLst/>
            <a:gdLst/>
            <a:ahLst/>
            <a:cxnLst/>
            <a:rect l="l" t="t" r="r" b="b"/>
            <a:pathLst>
              <a:path w="14522" h="28046" extrusionOk="0">
                <a:moveTo>
                  <a:pt x="0" y="1"/>
                </a:moveTo>
                <a:cubicBezTo>
                  <a:pt x="632" y="4420"/>
                  <a:pt x="2892" y="8158"/>
                  <a:pt x="6516" y="10683"/>
                </a:cubicBezTo>
                <a:cubicBezTo>
                  <a:pt x="9155" y="12527"/>
                  <a:pt x="11365" y="14320"/>
                  <a:pt x="11314" y="17211"/>
                </a:cubicBezTo>
                <a:cubicBezTo>
                  <a:pt x="11251" y="20785"/>
                  <a:pt x="11150" y="24472"/>
                  <a:pt x="13890" y="27629"/>
                </a:cubicBezTo>
                <a:cubicBezTo>
                  <a:pt x="14092" y="27780"/>
                  <a:pt x="14307" y="27894"/>
                  <a:pt x="14522" y="28045"/>
                </a:cubicBezTo>
                <a:lnTo>
                  <a:pt x="14522" y="25103"/>
                </a:lnTo>
                <a:lnTo>
                  <a:pt x="14522" y="9900"/>
                </a:lnTo>
                <a:cubicBezTo>
                  <a:pt x="12994" y="8057"/>
                  <a:pt x="11150" y="6744"/>
                  <a:pt x="9887" y="5847"/>
                </a:cubicBezTo>
                <a:cubicBezTo>
                  <a:pt x="8360" y="4850"/>
                  <a:pt x="6630" y="3006"/>
                  <a:pt x="5998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CUSTOM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/>
          <p:nvPr/>
        </p:nvSpPr>
        <p:spPr>
          <a:xfrm flipH="1">
            <a:off x="150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5569551" y="50"/>
            <a:ext cx="1849869" cy="5143460"/>
          </a:xfrm>
          <a:custGeom>
            <a:avLst/>
            <a:gdLst/>
            <a:ahLst/>
            <a:cxnLst/>
            <a:rect l="l" t="t" r="r" b="b"/>
            <a:pathLst>
              <a:path w="75175" h="209020" extrusionOk="0">
                <a:moveTo>
                  <a:pt x="11316" y="0"/>
                </a:moveTo>
                <a:cubicBezTo>
                  <a:pt x="13424" y="10190"/>
                  <a:pt x="16980" y="20045"/>
                  <a:pt x="22153" y="29588"/>
                </a:cubicBezTo>
                <a:cubicBezTo>
                  <a:pt x="33624" y="50603"/>
                  <a:pt x="42029" y="69678"/>
                  <a:pt x="32175" y="88429"/>
                </a:cubicBezTo>
                <a:cubicBezTo>
                  <a:pt x="16334" y="118173"/>
                  <a:pt x="1" y="148395"/>
                  <a:pt x="24895" y="190915"/>
                </a:cubicBezTo>
                <a:cubicBezTo>
                  <a:pt x="28942" y="197704"/>
                  <a:pt x="32977" y="203847"/>
                  <a:pt x="36701" y="209020"/>
                </a:cubicBezTo>
                <a:lnTo>
                  <a:pt x="58686" y="209020"/>
                </a:lnTo>
                <a:cubicBezTo>
                  <a:pt x="58518" y="208528"/>
                  <a:pt x="58194" y="208205"/>
                  <a:pt x="57871" y="207727"/>
                </a:cubicBezTo>
                <a:cubicBezTo>
                  <a:pt x="33468" y="165374"/>
                  <a:pt x="49310" y="134984"/>
                  <a:pt x="65307" y="105241"/>
                </a:cubicBezTo>
                <a:cubicBezTo>
                  <a:pt x="75174" y="86489"/>
                  <a:pt x="66600" y="67414"/>
                  <a:pt x="55608" y="46555"/>
                </a:cubicBezTo>
                <a:cubicBezTo>
                  <a:pt x="47526" y="31683"/>
                  <a:pt x="47849" y="16010"/>
                  <a:pt x="46879" y="0"/>
                </a:cubicBez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6098789" y="50"/>
            <a:ext cx="1853683" cy="5143460"/>
          </a:xfrm>
          <a:custGeom>
            <a:avLst/>
            <a:gdLst/>
            <a:ahLst/>
            <a:cxnLst/>
            <a:rect l="l" t="t" r="r" b="b"/>
            <a:pathLst>
              <a:path w="75330" h="209020" extrusionOk="0">
                <a:moveTo>
                  <a:pt x="11316" y="0"/>
                </a:moveTo>
                <a:cubicBezTo>
                  <a:pt x="13579" y="10190"/>
                  <a:pt x="17135" y="20045"/>
                  <a:pt x="22140" y="29588"/>
                </a:cubicBezTo>
                <a:cubicBezTo>
                  <a:pt x="33624" y="50603"/>
                  <a:pt x="42184" y="69678"/>
                  <a:pt x="32162" y="88429"/>
                </a:cubicBezTo>
                <a:cubicBezTo>
                  <a:pt x="16321" y="118173"/>
                  <a:pt x="0" y="148395"/>
                  <a:pt x="24894" y="190915"/>
                </a:cubicBezTo>
                <a:cubicBezTo>
                  <a:pt x="28929" y="197704"/>
                  <a:pt x="32977" y="203847"/>
                  <a:pt x="36856" y="209020"/>
                </a:cubicBezTo>
                <a:lnTo>
                  <a:pt x="58841" y="209020"/>
                </a:lnTo>
                <a:cubicBezTo>
                  <a:pt x="58518" y="208528"/>
                  <a:pt x="58194" y="208205"/>
                  <a:pt x="58026" y="207727"/>
                </a:cubicBezTo>
                <a:cubicBezTo>
                  <a:pt x="33455" y="165374"/>
                  <a:pt x="49465" y="134984"/>
                  <a:pt x="65307" y="105241"/>
                </a:cubicBezTo>
                <a:cubicBezTo>
                  <a:pt x="75329" y="86489"/>
                  <a:pt x="66755" y="67414"/>
                  <a:pt x="55608" y="46555"/>
                </a:cubicBezTo>
                <a:cubicBezTo>
                  <a:pt x="47681" y="31683"/>
                  <a:pt x="47849" y="16010"/>
                  <a:pt x="46879" y="0"/>
                </a:cubicBezTo>
                <a:close/>
              </a:path>
            </a:pathLst>
          </a:custGeom>
          <a:solidFill>
            <a:srgbClr val="494ECE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ctrTitle"/>
          </p:nvPr>
        </p:nvSpPr>
        <p:spPr>
          <a:xfrm>
            <a:off x="284550" y="1974875"/>
            <a:ext cx="1828200" cy="11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6719321" y="0"/>
            <a:ext cx="1865445" cy="5143460"/>
          </a:xfrm>
          <a:custGeom>
            <a:avLst/>
            <a:gdLst/>
            <a:ahLst/>
            <a:cxnLst/>
            <a:rect l="l" t="t" r="r" b="b"/>
            <a:pathLst>
              <a:path w="75808" h="209020" extrusionOk="0">
                <a:moveTo>
                  <a:pt x="9208" y="0"/>
                </a:moveTo>
                <a:cubicBezTo>
                  <a:pt x="10178" y="16010"/>
                  <a:pt x="14704" y="31851"/>
                  <a:pt x="22787" y="46555"/>
                </a:cubicBezTo>
                <a:cubicBezTo>
                  <a:pt x="34749" y="67570"/>
                  <a:pt x="43478" y="86644"/>
                  <a:pt x="33301" y="105396"/>
                </a:cubicBezTo>
                <a:cubicBezTo>
                  <a:pt x="16812" y="135139"/>
                  <a:pt x="1" y="165374"/>
                  <a:pt x="25697" y="207882"/>
                </a:cubicBezTo>
                <a:cubicBezTo>
                  <a:pt x="25865" y="208373"/>
                  <a:pt x="26188" y="208696"/>
                  <a:pt x="26343" y="209020"/>
                </a:cubicBezTo>
                <a:lnTo>
                  <a:pt x="50435" y="209020"/>
                </a:lnTo>
                <a:cubicBezTo>
                  <a:pt x="36210" y="173935"/>
                  <a:pt x="51082" y="147425"/>
                  <a:pt x="65462" y="121237"/>
                </a:cubicBezTo>
                <a:cubicBezTo>
                  <a:pt x="75808" y="102486"/>
                  <a:pt x="66924" y="83411"/>
                  <a:pt x="55117" y="62397"/>
                </a:cubicBezTo>
                <a:cubicBezTo>
                  <a:pt x="44293" y="42844"/>
                  <a:pt x="39767" y="21506"/>
                  <a:pt x="41706" y="0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"/>
          <p:cNvSpPr/>
          <p:nvPr/>
        </p:nvSpPr>
        <p:spPr>
          <a:xfrm>
            <a:off x="7506240" y="0"/>
            <a:ext cx="1694546" cy="5143460"/>
          </a:xfrm>
          <a:custGeom>
            <a:avLst/>
            <a:gdLst/>
            <a:ahLst/>
            <a:cxnLst/>
            <a:rect l="l" t="t" r="r" b="b"/>
            <a:pathLst>
              <a:path w="68863" h="209020" extrusionOk="0">
                <a:moveTo>
                  <a:pt x="4682" y="0"/>
                </a:moveTo>
                <a:cubicBezTo>
                  <a:pt x="2742" y="21829"/>
                  <a:pt x="7113" y="43490"/>
                  <a:pt x="17937" y="63535"/>
                </a:cubicBezTo>
                <a:cubicBezTo>
                  <a:pt x="29097" y="84381"/>
                  <a:pt x="37658" y="103456"/>
                  <a:pt x="27636" y="122207"/>
                </a:cubicBezTo>
                <a:cubicBezTo>
                  <a:pt x="13734" y="148071"/>
                  <a:pt x="0" y="174582"/>
                  <a:pt x="12932" y="209020"/>
                </a:cubicBezTo>
                <a:lnTo>
                  <a:pt x="39921" y="209020"/>
                </a:lnTo>
                <a:cubicBezTo>
                  <a:pt x="35563" y="182018"/>
                  <a:pt x="47202" y="159710"/>
                  <a:pt x="58841" y="138049"/>
                </a:cubicBezTo>
                <a:cubicBezTo>
                  <a:pt x="68863" y="119298"/>
                  <a:pt x="60289" y="100223"/>
                  <a:pt x="49142" y="79377"/>
                </a:cubicBezTo>
                <a:cubicBezTo>
                  <a:pt x="35718" y="54482"/>
                  <a:pt x="36365" y="27157"/>
                  <a:pt x="42508" y="0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8297673" y="0"/>
            <a:ext cx="898986" cy="5143460"/>
          </a:xfrm>
          <a:custGeom>
            <a:avLst/>
            <a:gdLst/>
            <a:ahLst/>
            <a:cxnLst/>
            <a:rect l="l" t="t" r="r" b="b"/>
            <a:pathLst>
              <a:path w="36533" h="209020" extrusionOk="0">
                <a:moveTo>
                  <a:pt x="6143" y="0"/>
                </a:moveTo>
                <a:cubicBezTo>
                  <a:pt x="0" y="27157"/>
                  <a:pt x="3401" y="54638"/>
                  <a:pt x="16656" y="79377"/>
                </a:cubicBezTo>
                <a:cubicBezTo>
                  <a:pt x="27972" y="100391"/>
                  <a:pt x="36533" y="119466"/>
                  <a:pt x="26679" y="138217"/>
                </a:cubicBezTo>
                <a:cubicBezTo>
                  <a:pt x="15040" y="159878"/>
                  <a:pt x="3233" y="182018"/>
                  <a:pt x="7436" y="209020"/>
                </a:cubicBezTo>
                <a:lnTo>
                  <a:pt x="36054" y="209020"/>
                </a:lnTo>
                <a:lnTo>
                  <a:pt x="35563" y="0"/>
                </a:ln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CUSTOM_2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/>
          <p:nvPr/>
        </p:nvSpPr>
        <p:spPr>
          <a:xfrm rot="10800000">
            <a:off x="150" y="1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 rot="10800000" flipH="1">
            <a:off x="5569551" y="0"/>
            <a:ext cx="1849869" cy="5143460"/>
          </a:xfrm>
          <a:custGeom>
            <a:avLst/>
            <a:gdLst/>
            <a:ahLst/>
            <a:cxnLst/>
            <a:rect l="l" t="t" r="r" b="b"/>
            <a:pathLst>
              <a:path w="75175" h="209020" extrusionOk="0">
                <a:moveTo>
                  <a:pt x="11316" y="0"/>
                </a:moveTo>
                <a:cubicBezTo>
                  <a:pt x="13424" y="10190"/>
                  <a:pt x="16980" y="20045"/>
                  <a:pt x="22153" y="29588"/>
                </a:cubicBezTo>
                <a:cubicBezTo>
                  <a:pt x="33624" y="50603"/>
                  <a:pt x="42029" y="69678"/>
                  <a:pt x="32175" y="88429"/>
                </a:cubicBezTo>
                <a:cubicBezTo>
                  <a:pt x="16334" y="118173"/>
                  <a:pt x="1" y="148395"/>
                  <a:pt x="24895" y="190915"/>
                </a:cubicBezTo>
                <a:cubicBezTo>
                  <a:pt x="28942" y="197704"/>
                  <a:pt x="32977" y="203847"/>
                  <a:pt x="36701" y="209020"/>
                </a:cubicBezTo>
                <a:lnTo>
                  <a:pt x="58686" y="209020"/>
                </a:lnTo>
                <a:cubicBezTo>
                  <a:pt x="58518" y="208528"/>
                  <a:pt x="58194" y="208205"/>
                  <a:pt x="57871" y="207727"/>
                </a:cubicBezTo>
                <a:cubicBezTo>
                  <a:pt x="33468" y="165374"/>
                  <a:pt x="49310" y="134984"/>
                  <a:pt x="65307" y="105241"/>
                </a:cubicBezTo>
                <a:cubicBezTo>
                  <a:pt x="75174" y="86489"/>
                  <a:pt x="66600" y="67414"/>
                  <a:pt x="55608" y="46555"/>
                </a:cubicBezTo>
                <a:cubicBezTo>
                  <a:pt x="47526" y="31683"/>
                  <a:pt x="47849" y="16010"/>
                  <a:pt x="46879" y="0"/>
                </a:cubicBez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 rot="10800000" flipH="1">
            <a:off x="6098789" y="0"/>
            <a:ext cx="1853683" cy="5143460"/>
          </a:xfrm>
          <a:custGeom>
            <a:avLst/>
            <a:gdLst/>
            <a:ahLst/>
            <a:cxnLst/>
            <a:rect l="l" t="t" r="r" b="b"/>
            <a:pathLst>
              <a:path w="75330" h="209020" extrusionOk="0">
                <a:moveTo>
                  <a:pt x="11316" y="0"/>
                </a:moveTo>
                <a:cubicBezTo>
                  <a:pt x="13579" y="10190"/>
                  <a:pt x="17135" y="20045"/>
                  <a:pt x="22140" y="29588"/>
                </a:cubicBezTo>
                <a:cubicBezTo>
                  <a:pt x="33624" y="50603"/>
                  <a:pt x="42184" y="69678"/>
                  <a:pt x="32162" y="88429"/>
                </a:cubicBezTo>
                <a:cubicBezTo>
                  <a:pt x="16321" y="118173"/>
                  <a:pt x="0" y="148395"/>
                  <a:pt x="24894" y="190915"/>
                </a:cubicBezTo>
                <a:cubicBezTo>
                  <a:pt x="28929" y="197704"/>
                  <a:pt x="32977" y="203847"/>
                  <a:pt x="36856" y="209020"/>
                </a:cubicBezTo>
                <a:lnTo>
                  <a:pt x="58841" y="209020"/>
                </a:lnTo>
                <a:cubicBezTo>
                  <a:pt x="58518" y="208528"/>
                  <a:pt x="58194" y="208205"/>
                  <a:pt x="58026" y="207727"/>
                </a:cubicBezTo>
                <a:cubicBezTo>
                  <a:pt x="33455" y="165374"/>
                  <a:pt x="49465" y="134984"/>
                  <a:pt x="65307" y="105241"/>
                </a:cubicBezTo>
                <a:cubicBezTo>
                  <a:pt x="75329" y="86489"/>
                  <a:pt x="66755" y="67414"/>
                  <a:pt x="55608" y="46555"/>
                </a:cubicBezTo>
                <a:cubicBezTo>
                  <a:pt x="47681" y="31683"/>
                  <a:pt x="47849" y="16010"/>
                  <a:pt x="46879" y="0"/>
                </a:cubicBezTo>
                <a:close/>
              </a:path>
            </a:pathLst>
          </a:custGeom>
          <a:solidFill>
            <a:srgbClr val="494ECE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ctrTitle"/>
          </p:nvPr>
        </p:nvSpPr>
        <p:spPr>
          <a:xfrm>
            <a:off x="284550" y="1974875"/>
            <a:ext cx="1828200" cy="11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18"/>
          <p:cNvSpPr/>
          <p:nvPr/>
        </p:nvSpPr>
        <p:spPr>
          <a:xfrm rot="10800000" flipH="1">
            <a:off x="6719321" y="50"/>
            <a:ext cx="1865445" cy="5143460"/>
          </a:xfrm>
          <a:custGeom>
            <a:avLst/>
            <a:gdLst/>
            <a:ahLst/>
            <a:cxnLst/>
            <a:rect l="l" t="t" r="r" b="b"/>
            <a:pathLst>
              <a:path w="75808" h="209020" extrusionOk="0">
                <a:moveTo>
                  <a:pt x="9208" y="0"/>
                </a:moveTo>
                <a:cubicBezTo>
                  <a:pt x="10178" y="16010"/>
                  <a:pt x="14704" y="31851"/>
                  <a:pt x="22787" y="46555"/>
                </a:cubicBezTo>
                <a:cubicBezTo>
                  <a:pt x="34749" y="67570"/>
                  <a:pt x="43478" y="86644"/>
                  <a:pt x="33301" y="105396"/>
                </a:cubicBezTo>
                <a:cubicBezTo>
                  <a:pt x="16812" y="135139"/>
                  <a:pt x="1" y="165374"/>
                  <a:pt x="25697" y="207882"/>
                </a:cubicBezTo>
                <a:cubicBezTo>
                  <a:pt x="25865" y="208373"/>
                  <a:pt x="26188" y="208696"/>
                  <a:pt x="26343" y="209020"/>
                </a:cubicBezTo>
                <a:lnTo>
                  <a:pt x="50435" y="209020"/>
                </a:lnTo>
                <a:cubicBezTo>
                  <a:pt x="36210" y="173935"/>
                  <a:pt x="51082" y="147425"/>
                  <a:pt x="65462" y="121237"/>
                </a:cubicBezTo>
                <a:cubicBezTo>
                  <a:pt x="75808" y="102486"/>
                  <a:pt x="66924" y="83411"/>
                  <a:pt x="55117" y="62397"/>
                </a:cubicBezTo>
                <a:cubicBezTo>
                  <a:pt x="44293" y="42844"/>
                  <a:pt x="39767" y="21506"/>
                  <a:pt x="41706" y="0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 rot="10800000" flipH="1">
            <a:off x="7506240" y="50"/>
            <a:ext cx="1694546" cy="5143460"/>
          </a:xfrm>
          <a:custGeom>
            <a:avLst/>
            <a:gdLst/>
            <a:ahLst/>
            <a:cxnLst/>
            <a:rect l="l" t="t" r="r" b="b"/>
            <a:pathLst>
              <a:path w="68863" h="209020" extrusionOk="0">
                <a:moveTo>
                  <a:pt x="4682" y="0"/>
                </a:moveTo>
                <a:cubicBezTo>
                  <a:pt x="2742" y="21829"/>
                  <a:pt x="7113" y="43490"/>
                  <a:pt x="17937" y="63535"/>
                </a:cubicBezTo>
                <a:cubicBezTo>
                  <a:pt x="29097" y="84381"/>
                  <a:pt x="37658" y="103456"/>
                  <a:pt x="27636" y="122207"/>
                </a:cubicBezTo>
                <a:cubicBezTo>
                  <a:pt x="13734" y="148071"/>
                  <a:pt x="0" y="174582"/>
                  <a:pt x="12932" y="209020"/>
                </a:cubicBezTo>
                <a:lnTo>
                  <a:pt x="39921" y="209020"/>
                </a:lnTo>
                <a:cubicBezTo>
                  <a:pt x="35563" y="182018"/>
                  <a:pt x="47202" y="159710"/>
                  <a:pt x="58841" y="138049"/>
                </a:cubicBezTo>
                <a:cubicBezTo>
                  <a:pt x="68863" y="119298"/>
                  <a:pt x="60289" y="100223"/>
                  <a:pt x="49142" y="79377"/>
                </a:cubicBezTo>
                <a:cubicBezTo>
                  <a:pt x="35718" y="54482"/>
                  <a:pt x="36365" y="27157"/>
                  <a:pt x="42508" y="0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10800000" flipH="1">
            <a:off x="8297673" y="50"/>
            <a:ext cx="898986" cy="5143460"/>
          </a:xfrm>
          <a:custGeom>
            <a:avLst/>
            <a:gdLst/>
            <a:ahLst/>
            <a:cxnLst/>
            <a:rect l="l" t="t" r="r" b="b"/>
            <a:pathLst>
              <a:path w="36533" h="209020" extrusionOk="0">
                <a:moveTo>
                  <a:pt x="6143" y="0"/>
                </a:moveTo>
                <a:cubicBezTo>
                  <a:pt x="0" y="27157"/>
                  <a:pt x="3401" y="54638"/>
                  <a:pt x="16656" y="79377"/>
                </a:cubicBezTo>
                <a:cubicBezTo>
                  <a:pt x="27972" y="100391"/>
                  <a:pt x="36533" y="119466"/>
                  <a:pt x="26679" y="138217"/>
                </a:cubicBezTo>
                <a:cubicBezTo>
                  <a:pt x="15040" y="159878"/>
                  <a:pt x="3233" y="182018"/>
                  <a:pt x="7436" y="209020"/>
                </a:cubicBezTo>
                <a:lnTo>
                  <a:pt x="36054" y="209020"/>
                </a:lnTo>
                <a:lnTo>
                  <a:pt x="35563" y="0"/>
                </a:ln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SUBTITLE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1"/>
          </p:nvPr>
        </p:nvSpPr>
        <p:spPr>
          <a:xfrm>
            <a:off x="1919400" y="2911125"/>
            <a:ext cx="53052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8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 type="blank">
  <p:cSld name="BLANK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title" hasCustomPrompt="1"/>
          </p:nvPr>
        </p:nvSpPr>
        <p:spPr>
          <a:xfrm>
            <a:off x="311700" y="850388"/>
            <a:ext cx="85206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20"/>
          <p:cNvSpPr txBox="1">
            <a:spLocks noGrp="1"/>
          </p:cNvSpPr>
          <p:nvPr>
            <p:ph type="subTitle" idx="1"/>
          </p:nvPr>
        </p:nvSpPr>
        <p:spPr>
          <a:xfrm>
            <a:off x="2403150" y="147895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098163"/>
            <a:ext cx="85206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3"/>
          </p:nvPr>
        </p:nvSpPr>
        <p:spPr>
          <a:xfrm>
            <a:off x="2403150" y="2726725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4" hasCustomPrompt="1"/>
          </p:nvPr>
        </p:nvSpPr>
        <p:spPr>
          <a:xfrm>
            <a:off x="311700" y="3345938"/>
            <a:ext cx="85206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5"/>
          </p:nvPr>
        </p:nvSpPr>
        <p:spPr>
          <a:xfrm>
            <a:off x="2403150" y="397450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-13901" y="5054232"/>
            <a:ext cx="229235" cy="89278"/>
          </a:xfrm>
          <a:custGeom>
            <a:avLst/>
            <a:gdLst/>
            <a:ahLst/>
            <a:cxnLst/>
            <a:rect l="l" t="t" r="r" b="b"/>
            <a:pathLst>
              <a:path w="683" h="266" extrusionOk="0">
                <a:moveTo>
                  <a:pt x="682" y="1"/>
                </a:moveTo>
                <a:cubicBezTo>
                  <a:pt x="581" y="64"/>
                  <a:pt x="430" y="114"/>
                  <a:pt x="266" y="165"/>
                </a:cubicBezTo>
                <a:cubicBezTo>
                  <a:pt x="165" y="215"/>
                  <a:pt x="51" y="266"/>
                  <a:pt x="1" y="266"/>
                </a:cubicBezTo>
                <a:lnTo>
                  <a:pt x="682" y="266"/>
                </a:lnTo>
                <a:lnTo>
                  <a:pt x="682" y="1"/>
                </a:lnTo>
                <a:close/>
              </a:path>
            </a:pathLst>
          </a:custGeom>
          <a:solidFill>
            <a:srgbClr val="494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14180" y="57"/>
            <a:ext cx="7342252" cy="5143621"/>
            <a:chOff x="-14180" y="57"/>
            <a:chExt cx="7342252" cy="5143621"/>
          </a:xfrm>
        </p:grpSpPr>
        <p:sp>
          <p:nvSpPr>
            <p:cNvPr id="26" name="Google Shape;26;p3"/>
            <p:cNvSpPr/>
            <p:nvPr/>
          </p:nvSpPr>
          <p:spPr>
            <a:xfrm flipH="1">
              <a:off x="-13906" y="4155752"/>
              <a:ext cx="1038775" cy="987759"/>
            </a:xfrm>
            <a:custGeom>
              <a:avLst/>
              <a:gdLst/>
              <a:ahLst/>
              <a:cxnLst/>
              <a:rect l="l" t="t" r="r" b="b"/>
              <a:pathLst>
                <a:path w="3095" h="2943" extrusionOk="0">
                  <a:moveTo>
                    <a:pt x="3094" y="1"/>
                  </a:moveTo>
                  <a:cubicBezTo>
                    <a:pt x="2779" y="468"/>
                    <a:pt x="2362" y="847"/>
                    <a:pt x="1832" y="1162"/>
                  </a:cubicBezTo>
                  <a:cubicBezTo>
                    <a:pt x="1150" y="1630"/>
                    <a:pt x="632" y="2362"/>
                    <a:pt x="1" y="2943"/>
                  </a:cubicBezTo>
                  <a:lnTo>
                    <a:pt x="2413" y="2943"/>
                  </a:lnTo>
                  <a:cubicBezTo>
                    <a:pt x="2463" y="2943"/>
                    <a:pt x="2577" y="2892"/>
                    <a:pt x="2678" y="2842"/>
                  </a:cubicBezTo>
                  <a:cubicBezTo>
                    <a:pt x="2842" y="2791"/>
                    <a:pt x="2993" y="2741"/>
                    <a:pt x="3094" y="2678"/>
                  </a:cubicBezTo>
                  <a:lnTo>
                    <a:pt x="3094" y="1"/>
                  </a:ln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-14147" y="57"/>
              <a:ext cx="7342219" cy="5143621"/>
            </a:xfrm>
            <a:custGeom>
              <a:avLst/>
              <a:gdLst/>
              <a:ahLst/>
              <a:cxnLst/>
              <a:rect l="l" t="t" r="r" b="b"/>
              <a:pathLst>
                <a:path w="22982" h="16100" extrusionOk="0">
                  <a:moveTo>
                    <a:pt x="15519" y="0"/>
                  </a:moveTo>
                  <a:cubicBezTo>
                    <a:pt x="14307" y="316"/>
                    <a:pt x="13410" y="1162"/>
                    <a:pt x="12627" y="2425"/>
                  </a:cubicBezTo>
                  <a:cubicBezTo>
                    <a:pt x="11049" y="4950"/>
                    <a:pt x="7993" y="3788"/>
                    <a:pt x="6680" y="5367"/>
                  </a:cubicBezTo>
                  <a:cubicBezTo>
                    <a:pt x="5367" y="6996"/>
                    <a:pt x="5935" y="8688"/>
                    <a:pt x="4887" y="10468"/>
                  </a:cubicBezTo>
                  <a:cubicBezTo>
                    <a:pt x="3839" y="12211"/>
                    <a:pt x="783" y="12741"/>
                    <a:pt x="253" y="14521"/>
                  </a:cubicBezTo>
                  <a:cubicBezTo>
                    <a:pt x="101" y="15001"/>
                    <a:pt x="0" y="15582"/>
                    <a:pt x="51" y="16100"/>
                  </a:cubicBezTo>
                  <a:lnTo>
                    <a:pt x="3990" y="16100"/>
                  </a:lnTo>
                  <a:cubicBezTo>
                    <a:pt x="3889" y="15317"/>
                    <a:pt x="4041" y="14471"/>
                    <a:pt x="4256" y="13739"/>
                  </a:cubicBezTo>
                  <a:cubicBezTo>
                    <a:pt x="4672" y="12312"/>
                    <a:pt x="6996" y="11794"/>
                    <a:pt x="7779" y="10367"/>
                  </a:cubicBezTo>
                  <a:cubicBezTo>
                    <a:pt x="8574" y="8890"/>
                    <a:pt x="8208" y="7526"/>
                    <a:pt x="9205" y="6213"/>
                  </a:cubicBezTo>
                  <a:cubicBezTo>
                    <a:pt x="10253" y="4900"/>
                    <a:pt x="12627" y="5682"/>
                    <a:pt x="13991" y="3738"/>
                  </a:cubicBezTo>
                  <a:cubicBezTo>
                    <a:pt x="14878" y="2459"/>
                    <a:pt x="15839" y="1779"/>
                    <a:pt x="17567" y="1779"/>
                  </a:cubicBezTo>
                  <a:cubicBezTo>
                    <a:pt x="18398" y="1779"/>
                    <a:pt x="19407" y="1937"/>
                    <a:pt x="20671" y="2261"/>
                  </a:cubicBezTo>
                  <a:cubicBezTo>
                    <a:pt x="21302" y="2425"/>
                    <a:pt x="22148" y="2425"/>
                    <a:pt x="22981" y="2425"/>
                  </a:cubicBezTo>
                  <a:lnTo>
                    <a:pt x="22981" y="430"/>
                  </a:lnTo>
                  <a:cubicBezTo>
                    <a:pt x="22300" y="430"/>
                    <a:pt x="21618" y="430"/>
                    <a:pt x="21087" y="316"/>
                  </a:cubicBezTo>
                  <a:cubicBezTo>
                    <a:pt x="20519" y="164"/>
                    <a:pt x="19989" y="51"/>
                    <a:pt x="19509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-14167" y="525648"/>
              <a:ext cx="6156791" cy="4617997"/>
            </a:xfrm>
            <a:custGeom>
              <a:avLst/>
              <a:gdLst/>
              <a:ahLst/>
              <a:cxnLst/>
              <a:rect l="l" t="t" r="r" b="b"/>
              <a:pathLst>
                <a:path w="19093" h="14321" extrusionOk="0">
                  <a:moveTo>
                    <a:pt x="13678" y="0"/>
                  </a:moveTo>
                  <a:cubicBezTo>
                    <a:pt x="11950" y="0"/>
                    <a:pt x="10989" y="680"/>
                    <a:pt x="10102" y="1959"/>
                  </a:cubicBezTo>
                  <a:cubicBezTo>
                    <a:pt x="8738" y="3903"/>
                    <a:pt x="6364" y="3121"/>
                    <a:pt x="5316" y="4434"/>
                  </a:cubicBezTo>
                  <a:cubicBezTo>
                    <a:pt x="4319" y="5747"/>
                    <a:pt x="4685" y="7111"/>
                    <a:pt x="3890" y="8588"/>
                  </a:cubicBezTo>
                  <a:cubicBezTo>
                    <a:pt x="3107" y="10015"/>
                    <a:pt x="783" y="10533"/>
                    <a:pt x="367" y="11960"/>
                  </a:cubicBezTo>
                  <a:cubicBezTo>
                    <a:pt x="152" y="12692"/>
                    <a:pt x="0" y="13538"/>
                    <a:pt x="101" y="14321"/>
                  </a:cubicBezTo>
                  <a:lnTo>
                    <a:pt x="4054" y="14321"/>
                  </a:lnTo>
                  <a:cubicBezTo>
                    <a:pt x="3624" y="13323"/>
                    <a:pt x="4155" y="12111"/>
                    <a:pt x="4420" y="11215"/>
                  </a:cubicBezTo>
                  <a:cubicBezTo>
                    <a:pt x="4736" y="10116"/>
                    <a:pt x="6263" y="9586"/>
                    <a:pt x="6844" y="8437"/>
                  </a:cubicBezTo>
                  <a:cubicBezTo>
                    <a:pt x="7362" y="7376"/>
                    <a:pt x="7160" y="6328"/>
                    <a:pt x="7892" y="5330"/>
                  </a:cubicBezTo>
                  <a:cubicBezTo>
                    <a:pt x="8625" y="4270"/>
                    <a:pt x="10317" y="4648"/>
                    <a:pt x="11415" y="3323"/>
                  </a:cubicBezTo>
                  <a:cubicBezTo>
                    <a:pt x="12092" y="2474"/>
                    <a:pt x="12817" y="2021"/>
                    <a:pt x="13984" y="2021"/>
                  </a:cubicBezTo>
                  <a:cubicBezTo>
                    <a:pt x="14623" y="2021"/>
                    <a:pt x="15395" y="2157"/>
                    <a:pt x="16365" y="2439"/>
                  </a:cubicBezTo>
                  <a:cubicBezTo>
                    <a:pt x="17097" y="2641"/>
                    <a:pt x="18209" y="2590"/>
                    <a:pt x="19092" y="2855"/>
                  </a:cubicBezTo>
                  <a:lnTo>
                    <a:pt x="19092" y="646"/>
                  </a:lnTo>
                  <a:cubicBezTo>
                    <a:pt x="18259" y="646"/>
                    <a:pt x="17413" y="646"/>
                    <a:pt x="16782" y="482"/>
                  </a:cubicBezTo>
                  <a:cubicBezTo>
                    <a:pt x="15518" y="158"/>
                    <a:pt x="14509" y="0"/>
                    <a:pt x="13678" y="0"/>
                  </a:cubicBez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-14180" y="1121048"/>
              <a:ext cx="5059001" cy="4022608"/>
            </a:xfrm>
            <a:custGeom>
              <a:avLst/>
              <a:gdLst/>
              <a:ahLst/>
              <a:cxnLst/>
              <a:rect l="l" t="t" r="r" b="b"/>
              <a:pathLst>
                <a:path w="15469" h="12300" extrusionOk="0">
                  <a:moveTo>
                    <a:pt x="10360" y="0"/>
                  </a:moveTo>
                  <a:cubicBezTo>
                    <a:pt x="9193" y="0"/>
                    <a:pt x="8468" y="453"/>
                    <a:pt x="7791" y="1302"/>
                  </a:cubicBezTo>
                  <a:cubicBezTo>
                    <a:pt x="6693" y="2627"/>
                    <a:pt x="5001" y="2249"/>
                    <a:pt x="4268" y="3309"/>
                  </a:cubicBezTo>
                  <a:cubicBezTo>
                    <a:pt x="3536" y="4307"/>
                    <a:pt x="3738" y="5355"/>
                    <a:pt x="3220" y="6416"/>
                  </a:cubicBezTo>
                  <a:cubicBezTo>
                    <a:pt x="2639" y="7565"/>
                    <a:pt x="1112" y="8095"/>
                    <a:pt x="796" y="9194"/>
                  </a:cubicBezTo>
                  <a:cubicBezTo>
                    <a:pt x="531" y="10090"/>
                    <a:pt x="0" y="11302"/>
                    <a:pt x="430" y="12300"/>
                  </a:cubicBezTo>
                  <a:lnTo>
                    <a:pt x="4799" y="12300"/>
                  </a:lnTo>
                  <a:cubicBezTo>
                    <a:pt x="2955" y="11201"/>
                    <a:pt x="4483" y="9623"/>
                    <a:pt x="4849" y="8411"/>
                  </a:cubicBezTo>
                  <a:cubicBezTo>
                    <a:pt x="5051" y="7678"/>
                    <a:pt x="5796" y="7148"/>
                    <a:pt x="6162" y="6302"/>
                  </a:cubicBezTo>
                  <a:cubicBezTo>
                    <a:pt x="6428" y="5570"/>
                    <a:pt x="6377" y="4837"/>
                    <a:pt x="6794" y="4143"/>
                  </a:cubicBezTo>
                  <a:cubicBezTo>
                    <a:pt x="7261" y="3360"/>
                    <a:pt x="8322" y="3360"/>
                    <a:pt x="9155" y="2627"/>
                  </a:cubicBezTo>
                  <a:cubicBezTo>
                    <a:pt x="9588" y="2224"/>
                    <a:pt x="10050" y="2004"/>
                    <a:pt x="10683" y="2004"/>
                  </a:cubicBezTo>
                  <a:cubicBezTo>
                    <a:pt x="11140" y="2004"/>
                    <a:pt x="11687" y="2119"/>
                    <a:pt x="12375" y="2362"/>
                  </a:cubicBezTo>
                  <a:cubicBezTo>
                    <a:pt x="12943" y="2564"/>
                    <a:pt x="13840" y="2627"/>
                    <a:pt x="14471" y="3095"/>
                  </a:cubicBezTo>
                  <a:cubicBezTo>
                    <a:pt x="15102" y="3625"/>
                    <a:pt x="15102" y="4774"/>
                    <a:pt x="15216" y="5721"/>
                  </a:cubicBezTo>
                  <a:cubicBezTo>
                    <a:pt x="15216" y="6037"/>
                    <a:pt x="15317" y="6352"/>
                    <a:pt x="15468" y="6618"/>
                  </a:cubicBezTo>
                  <a:lnTo>
                    <a:pt x="15468" y="834"/>
                  </a:lnTo>
                  <a:cubicBezTo>
                    <a:pt x="14585" y="569"/>
                    <a:pt x="13473" y="620"/>
                    <a:pt x="12741" y="418"/>
                  </a:cubicBezTo>
                  <a:cubicBezTo>
                    <a:pt x="11771" y="136"/>
                    <a:pt x="10999" y="0"/>
                    <a:pt x="10360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4143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1935513" y="1540863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323500" y="3009538"/>
            <a:ext cx="4497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971675" y="866838"/>
            <a:ext cx="5172000" cy="3409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-14163" y="1720872"/>
            <a:ext cx="4159711" cy="3422770"/>
          </a:xfrm>
          <a:custGeom>
            <a:avLst/>
            <a:gdLst/>
            <a:ahLst/>
            <a:cxnLst/>
            <a:rect l="l" t="t" r="r" b="b"/>
            <a:pathLst>
              <a:path w="12514" h="10297" extrusionOk="0">
                <a:moveTo>
                  <a:pt x="7818" y="1910"/>
                </a:moveTo>
                <a:cubicBezTo>
                  <a:pt x="9371" y="1910"/>
                  <a:pt x="11014" y="4200"/>
                  <a:pt x="10468" y="6824"/>
                </a:cubicBezTo>
                <a:cubicBezTo>
                  <a:pt x="10105" y="8736"/>
                  <a:pt x="8414" y="9682"/>
                  <a:pt x="6841" y="9682"/>
                </a:cubicBezTo>
                <a:cubicBezTo>
                  <a:pt x="6118" y="9682"/>
                  <a:pt x="5420" y="9482"/>
                  <a:pt x="4887" y="9085"/>
                </a:cubicBezTo>
                <a:cubicBezTo>
                  <a:pt x="3258" y="7885"/>
                  <a:pt x="5632" y="6673"/>
                  <a:pt x="5884" y="5612"/>
                </a:cubicBezTo>
                <a:cubicBezTo>
                  <a:pt x="6200" y="4615"/>
                  <a:pt x="5947" y="2304"/>
                  <a:pt x="7526" y="1938"/>
                </a:cubicBezTo>
                <a:cubicBezTo>
                  <a:pt x="7623" y="1919"/>
                  <a:pt x="7720" y="1910"/>
                  <a:pt x="7818" y="1910"/>
                </a:cubicBezTo>
                <a:close/>
                <a:moveTo>
                  <a:pt x="7728" y="1"/>
                </a:moveTo>
                <a:cubicBezTo>
                  <a:pt x="7095" y="1"/>
                  <a:pt x="6633" y="221"/>
                  <a:pt x="6200" y="624"/>
                </a:cubicBezTo>
                <a:cubicBezTo>
                  <a:pt x="5367" y="1357"/>
                  <a:pt x="4306" y="1357"/>
                  <a:pt x="3839" y="2140"/>
                </a:cubicBezTo>
                <a:cubicBezTo>
                  <a:pt x="3422" y="2834"/>
                  <a:pt x="3473" y="3567"/>
                  <a:pt x="3207" y="4299"/>
                </a:cubicBezTo>
                <a:cubicBezTo>
                  <a:pt x="2841" y="5145"/>
                  <a:pt x="2096" y="5675"/>
                  <a:pt x="1894" y="6408"/>
                </a:cubicBezTo>
                <a:cubicBezTo>
                  <a:pt x="1528" y="7620"/>
                  <a:pt x="0" y="9198"/>
                  <a:pt x="1844" y="10297"/>
                </a:cubicBezTo>
                <a:lnTo>
                  <a:pt x="9420" y="10297"/>
                </a:lnTo>
                <a:cubicBezTo>
                  <a:pt x="10051" y="9716"/>
                  <a:pt x="10569" y="8984"/>
                  <a:pt x="11251" y="8516"/>
                </a:cubicBezTo>
                <a:cubicBezTo>
                  <a:pt x="11781" y="8201"/>
                  <a:pt x="12198" y="7822"/>
                  <a:pt x="12513" y="7355"/>
                </a:cubicBezTo>
                <a:lnTo>
                  <a:pt x="12513" y="4615"/>
                </a:lnTo>
                <a:cubicBezTo>
                  <a:pt x="12362" y="4349"/>
                  <a:pt x="12261" y="4034"/>
                  <a:pt x="12261" y="3718"/>
                </a:cubicBezTo>
                <a:cubicBezTo>
                  <a:pt x="12147" y="2771"/>
                  <a:pt x="12147" y="1622"/>
                  <a:pt x="11516" y="1092"/>
                </a:cubicBezTo>
                <a:cubicBezTo>
                  <a:pt x="10885" y="624"/>
                  <a:pt x="9988" y="561"/>
                  <a:pt x="9420" y="359"/>
                </a:cubicBezTo>
                <a:cubicBezTo>
                  <a:pt x="8732" y="116"/>
                  <a:pt x="8185" y="1"/>
                  <a:pt x="7728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432637" y="2271578"/>
            <a:ext cx="2660373" cy="2665517"/>
          </a:xfrm>
          <a:custGeom>
            <a:avLst/>
            <a:gdLst/>
            <a:ahLst/>
            <a:cxnLst/>
            <a:rect l="l" t="t" r="r" b="b"/>
            <a:pathLst>
              <a:path w="7758" h="7773" extrusionOk="0">
                <a:moveTo>
                  <a:pt x="4561" y="1"/>
                </a:moveTo>
                <a:cubicBezTo>
                  <a:pt x="4463" y="1"/>
                  <a:pt x="4366" y="10"/>
                  <a:pt x="4269" y="29"/>
                </a:cubicBezTo>
                <a:cubicBezTo>
                  <a:pt x="2690" y="395"/>
                  <a:pt x="2943" y="2706"/>
                  <a:pt x="2627" y="3703"/>
                </a:cubicBezTo>
                <a:cubicBezTo>
                  <a:pt x="2375" y="4764"/>
                  <a:pt x="1" y="5976"/>
                  <a:pt x="1630" y="7176"/>
                </a:cubicBezTo>
                <a:cubicBezTo>
                  <a:pt x="2163" y="7573"/>
                  <a:pt x="2861" y="7773"/>
                  <a:pt x="3584" y="7773"/>
                </a:cubicBezTo>
                <a:cubicBezTo>
                  <a:pt x="5157" y="7773"/>
                  <a:pt x="6848" y="6827"/>
                  <a:pt x="7211" y="4915"/>
                </a:cubicBezTo>
                <a:cubicBezTo>
                  <a:pt x="7757" y="2291"/>
                  <a:pt x="6114" y="1"/>
                  <a:pt x="456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642938" dist="11430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">
  <p:cSld name="CUSTOM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 flipH="1">
            <a:off x="8802305" y="4844216"/>
            <a:ext cx="341962" cy="299279"/>
          </a:xfrm>
          <a:custGeom>
            <a:avLst/>
            <a:gdLst/>
            <a:ahLst/>
            <a:cxnLst/>
            <a:rect l="l" t="t" r="r" b="b"/>
            <a:pathLst>
              <a:path w="1314" h="1150" extrusionOk="0">
                <a:moveTo>
                  <a:pt x="1" y="0"/>
                </a:moveTo>
                <a:lnTo>
                  <a:pt x="1" y="1149"/>
                </a:lnTo>
                <a:lnTo>
                  <a:pt x="1314" y="1149"/>
                </a:lnTo>
                <a:cubicBezTo>
                  <a:pt x="733" y="834"/>
                  <a:pt x="253" y="417"/>
                  <a:pt x="1" y="0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1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sp>
          <p:nvSpPr>
            <p:cNvPr id="273" name="Google Shape;273;p21"/>
            <p:cNvSpPr/>
            <p:nvPr/>
          </p:nvSpPr>
          <p:spPr>
            <a:xfrm>
              <a:off x="0" y="3390976"/>
              <a:ext cx="3474261" cy="1752524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8" y="3664532"/>
              <a:ext cx="2901992" cy="1478958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8" y="3934144"/>
              <a:ext cx="2448385" cy="1209347"/>
            </a:xfrm>
            <a:custGeom>
              <a:avLst/>
              <a:gdLst/>
              <a:ahLst/>
              <a:cxnLst/>
              <a:rect l="l" t="t" r="r" b="b"/>
              <a:pathLst>
                <a:path w="9408" h="4647" extrusionOk="0">
                  <a:moveTo>
                    <a:pt x="2561" y="0"/>
                  </a:moveTo>
                  <a:cubicBezTo>
                    <a:pt x="1601" y="0"/>
                    <a:pt x="725" y="122"/>
                    <a:pt x="1" y="340"/>
                  </a:cubicBezTo>
                  <a:lnTo>
                    <a:pt x="1" y="1439"/>
                  </a:lnTo>
                  <a:cubicBezTo>
                    <a:pt x="438" y="1032"/>
                    <a:pt x="1214" y="809"/>
                    <a:pt x="2129" y="809"/>
                  </a:cubicBezTo>
                  <a:cubicBezTo>
                    <a:pt x="2745" y="809"/>
                    <a:pt x="3424" y="910"/>
                    <a:pt x="4104" y="1123"/>
                  </a:cubicBezTo>
                  <a:cubicBezTo>
                    <a:pt x="6201" y="1805"/>
                    <a:pt x="7627" y="3283"/>
                    <a:pt x="7261" y="4444"/>
                  </a:cubicBezTo>
                  <a:cubicBezTo>
                    <a:pt x="7198" y="4545"/>
                    <a:pt x="7198" y="4596"/>
                    <a:pt x="7148" y="4646"/>
                  </a:cubicBezTo>
                  <a:lnTo>
                    <a:pt x="8941" y="4646"/>
                  </a:lnTo>
                  <a:cubicBezTo>
                    <a:pt x="9042" y="4444"/>
                    <a:pt x="9092" y="4230"/>
                    <a:pt x="9155" y="4015"/>
                  </a:cubicBezTo>
                  <a:cubicBezTo>
                    <a:pt x="9408" y="2285"/>
                    <a:pt x="7047" y="543"/>
                    <a:pt x="3890" y="75"/>
                  </a:cubicBezTo>
                  <a:cubicBezTo>
                    <a:pt x="3434" y="25"/>
                    <a:pt x="2989" y="0"/>
                    <a:pt x="2561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8" y="4144421"/>
              <a:ext cx="1985149" cy="999071"/>
            </a:xfrm>
            <a:custGeom>
              <a:avLst/>
              <a:gdLst/>
              <a:ahLst/>
              <a:cxnLst/>
              <a:rect l="l" t="t" r="r" b="b"/>
              <a:pathLst>
                <a:path w="7628" h="3839" extrusionOk="0">
                  <a:moveTo>
                    <a:pt x="2129" y="1"/>
                  </a:moveTo>
                  <a:cubicBezTo>
                    <a:pt x="1214" y="1"/>
                    <a:pt x="438" y="224"/>
                    <a:pt x="1" y="631"/>
                  </a:cubicBezTo>
                  <a:lnTo>
                    <a:pt x="1" y="2689"/>
                  </a:lnTo>
                  <a:cubicBezTo>
                    <a:pt x="253" y="3106"/>
                    <a:pt x="733" y="3523"/>
                    <a:pt x="1314" y="3838"/>
                  </a:cubicBezTo>
                  <a:lnTo>
                    <a:pt x="3726" y="3838"/>
                  </a:lnTo>
                  <a:cubicBezTo>
                    <a:pt x="3410" y="3737"/>
                    <a:pt x="3094" y="3636"/>
                    <a:pt x="2779" y="3422"/>
                  </a:cubicBezTo>
                  <a:cubicBezTo>
                    <a:pt x="1781" y="2790"/>
                    <a:pt x="1263" y="1793"/>
                    <a:pt x="1630" y="1262"/>
                  </a:cubicBezTo>
                  <a:cubicBezTo>
                    <a:pt x="1792" y="1005"/>
                    <a:pt x="2098" y="884"/>
                    <a:pt x="2476" y="884"/>
                  </a:cubicBezTo>
                  <a:cubicBezTo>
                    <a:pt x="2952" y="884"/>
                    <a:pt x="3542" y="1075"/>
                    <a:pt x="4104" y="1427"/>
                  </a:cubicBezTo>
                  <a:cubicBezTo>
                    <a:pt x="5102" y="2058"/>
                    <a:pt x="5620" y="3055"/>
                    <a:pt x="5253" y="3573"/>
                  </a:cubicBezTo>
                  <a:cubicBezTo>
                    <a:pt x="5152" y="3737"/>
                    <a:pt x="5102" y="3788"/>
                    <a:pt x="4938" y="3838"/>
                  </a:cubicBezTo>
                  <a:lnTo>
                    <a:pt x="7148" y="3838"/>
                  </a:lnTo>
                  <a:cubicBezTo>
                    <a:pt x="7198" y="3788"/>
                    <a:pt x="7198" y="3737"/>
                    <a:pt x="7261" y="3636"/>
                  </a:cubicBezTo>
                  <a:cubicBezTo>
                    <a:pt x="7627" y="2475"/>
                    <a:pt x="6201" y="997"/>
                    <a:pt x="4104" y="315"/>
                  </a:cubicBezTo>
                  <a:cubicBezTo>
                    <a:pt x="3424" y="102"/>
                    <a:pt x="2745" y="1"/>
                    <a:pt x="2129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328697" y="4374216"/>
              <a:ext cx="1133887" cy="769277"/>
            </a:xfrm>
            <a:custGeom>
              <a:avLst/>
              <a:gdLst/>
              <a:ahLst/>
              <a:cxnLst/>
              <a:rect l="l" t="t" r="r" b="b"/>
              <a:pathLst>
                <a:path w="4357" h="2956" extrusionOk="0">
                  <a:moveTo>
                    <a:pt x="1213" y="1"/>
                  </a:moveTo>
                  <a:cubicBezTo>
                    <a:pt x="835" y="1"/>
                    <a:pt x="529" y="122"/>
                    <a:pt x="367" y="379"/>
                  </a:cubicBezTo>
                  <a:cubicBezTo>
                    <a:pt x="0" y="910"/>
                    <a:pt x="518" y="1907"/>
                    <a:pt x="1516" y="2539"/>
                  </a:cubicBezTo>
                  <a:cubicBezTo>
                    <a:pt x="1831" y="2753"/>
                    <a:pt x="2147" y="2854"/>
                    <a:pt x="2463" y="2955"/>
                  </a:cubicBezTo>
                  <a:lnTo>
                    <a:pt x="3675" y="2955"/>
                  </a:lnTo>
                  <a:cubicBezTo>
                    <a:pt x="3839" y="2905"/>
                    <a:pt x="3889" y="2854"/>
                    <a:pt x="3990" y="2690"/>
                  </a:cubicBezTo>
                  <a:cubicBezTo>
                    <a:pt x="4357" y="2172"/>
                    <a:pt x="3839" y="1175"/>
                    <a:pt x="2841" y="544"/>
                  </a:cubicBezTo>
                  <a:cubicBezTo>
                    <a:pt x="2279" y="192"/>
                    <a:pt x="1689" y="1"/>
                    <a:pt x="1213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345125" y="0"/>
              <a:ext cx="4004040" cy="5143500"/>
            </a:xfrm>
            <a:custGeom>
              <a:avLst/>
              <a:gdLst/>
              <a:ahLst/>
              <a:cxnLst/>
              <a:rect l="l" t="t" r="r" b="b"/>
              <a:pathLst>
                <a:path w="13058" h="17149" extrusionOk="0">
                  <a:moveTo>
                    <a:pt x="1" y="1"/>
                  </a:moveTo>
                  <a:cubicBezTo>
                    <a:pt x="64" y="1213"/>
                    <a:pt x="531" y="3738"/>
                    <a:pt x="2741" y="5683"/>
                  </a:cubicBezTo>
                  <a:cubicBezTo>
                    <a:pt x="5746" y="8360"/>
                    <a:pt x="4269" y="10203"/>
                    <a:pt x="5898" y="12148"/>
                  </a:cubicBezTo>
                  <a:cubicBezTo>
                    <a:pt x="7893" y="14421"/>
                    <a:pt x="11214" y="15153"/>
                    <a:pt x="11845" y="17148"/>
                  </a:cubicBezTo>
                  <a:lnTo>
                    <a:pt x="13057" y="17148"/>
                  </a:lnTo>
                  <a:cubicBezTo>
                    <a:pt x="12060" y="15835"/>
                    <a:pt x="13007" y="12994"/>
                    <a:pt x="9951" y="12148"/>
                  </a:cubicBezTo>
                  <a:cubicBezTo>
                    <a:pt x="7691" y="11466"/>
                    <a:pt x="5999" y="10368"/>
                    <a:pt x="6112" y="8360"/>
                  </a:cubicBezTo>
                  <a:cubicBezTo>
                    <a:pt x="6264" y="6415"/>
                    <a:pt x="5317" y="5001"/>
                    <a:pt x="3322" y="4155"/>
                  </a:cubicBezTo>
                  <a:cubicBezTo>
                    <a:pt x="1642" y="3524"/>
                    <a:pt x="1958" y="1478"/>
                    <a:pt x="2425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4837604" y="0"/>
              <a:ext cx="4306395" cy="5143500"/>
            </a:xfrm>
            <a:custGeom>
              <a:avLst/>
              <a:gdLst/>
              <a:ahLst/>
              <a:cxnLst/>
              <a:rect l="l" t="t" r="r" b="b"/>
              <a:pathLst>
                <a:path w="14358" h="17149" extrusionOk="0">
                  <a:moveTo>
                    <a:pt x="783" y="1"/>
                  </a:moveTo>
                  <a:cubicBezTo>
                    <a:pt x="316" y="1478"/>
                    <a:pt x="0" y="3524"/>
                    <a:pt x="1680" y="4155"/>
                  </a:cubicBezTo>
                  <a:cubicBezTo>
                    <a:pt x="3675" y="5001"/>
                    <a:pt x="4622" y="6415"/>
                    <a:pt x="4470" y="8360"/>
                  </a:cubicBezTo>
                  <a:cubicBezTo>
                    <a:pt x="4357" y="10368"/>
                    <a:pt x="6049" y="11466"/>
                    <a:pt x="8309" y="12148"/>
                  </a:cubicBezTo>
                  <a:cubicBezTo>
                    <a:pt x="11365" y="12994"/>
                    <a:pt x="10418" y="15835"/>
                    <a:pt x="11415" y="17148"/>
                  </a:cubicBezTo>
                  <a:lnTo>
                    <a:pt x="14357" y="17148"/>
                  </a:lnTo>
                  <a:lnTo>
                    <a:pt x="14357" y="15519"/>
                  </a:lnTo>
                  <a:cubicBezTo>
                    <a:pt x="13676" y="14737"/>
                    <a:pt x="13145" y="13790"/>
                    <a:pt x="12880" y="12893"/>
                  </a:cubicBezTo>
                  <a:cubicBezTo>
                    <a:pt x="12198" y="10469"/>
                    <a:pt x="9837" y="10633"/>
                    <a:pt x="8309" y="9206"/>
                  </a:cubicBezTo>
                  <a:cubicBezTo>
                    <a:pt x="6832" y="7792"/>
                    <a:pt x="7097" y="5367"/>
                    <a:pt x="4622" y="4206"/>
                  </a:cubicBezTo>
                  <a:cubicBezTo>
                    <a:pt x="2463" y="3158"/>
                    <a:pt x="2147" y="1680"/>
                    <a:pt x="2147" y="1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481554" y="0"/>
              <a:ext cx="3662445" cy="4654914"/>
            </a:xfrm>
            <a:custGeom>
              <a:avLst/>
              <a:gdLst/>
              <a:ahLst/>
              <a:cxnLst/>
              <a:rect l="l" t="t" r="r" b="b"/>
              <a:pathLst>
                <a:path w="12211" h="15520" extrusionOk="0">
                  <a:moveTo>
                    <a:pt x="0" y="1"/>
                  </a:moveTo>
                  <a:cubicBezTo>
                    <a:pt x="0" y="1680"/>
                    <a:pt x="316" y="3158"/>
                    <a:pt x="2475" y="4206"/>
                  </a:cubicBezTo>
                  <a:cubicBezTo>
                    <a:pt x="4950" y="5367"/>
                    <a:pt x="4685" y="7792"/>
                    <a:pt x="6162" y="9206"/>
                  </a:cubicBezTo>
                  <a:cubicBezTo>
                    <a:pt x="7690" y="10633"/>
                    <a:pt x="10051" y="10469"/>
                    <a:pt x="10733" y="12893"/>
                  </a:cubicBezTo>
                  <a:cubicBezTo>
                    <a:pt x="10998" y="13790"/>
                    <a:pt x="11529" y="14737"/>
                    <a:pt x="12210" y="15519"/>
                  </a:cubicBezTo>
                  <a:lnTo>
                    <a:pt x="12210" y="12729"/>
                  </a:lnTo>
                  <a:cubicBezTo>
                    <a:pt x="11945" y="12464"/>
                    <a:pt x="11680" y="12211"/>
                    <a:pt x="11478" y="11895"/>
                  </a:cubicBezTo>
                  <a:cubicBezTo>
                    <a:pt x="9786" y="9421"/>
                    <a:pt x="10733" y="6415"/>
                    <a:pt x="6894" y="4736"/>
                  </a:cubicBezTo>
                  <a:cubicBezTo>
                    <a:pt x="3687" y="3372"/>
                    <a:pt x="3270" y="1794"/>
                    <a:pt x="3106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6413137" y="0"/>
              <a:ext cx="2730863" cy="3817809"/>
            </a:xfrm>
            <a:custGeom>
              <a:avLst/>
              <a:gdLst/>
              <a:ahLst/>
              <a:cxnLst/>
              <a:rect l="l" t="t" r="r" b="b"/>
              <a:pathLst>
                <a:path w="9105" h="12729" extrusionOk="0">
                  <a:moveTo>
                    <a:pt x="0" y="1"/>
                  </a:moveTo>
                  <a:cubicBezTo>
                    <a:pt x="164" y="1794"/>
                    <a:pt x="581" y="3372"/>
                    <a:pt x="3788" y="4736"/>
                  </a:cubicBezTo>
                  <a:cubicBezTo>
                    <a:pt x="7627" y="6415"/>
                    <a:pt x="6680" y="9421"/>
                    <a:pt x="8372" y="11895"/>
                  </a:cubicBezTo>
                  <a:cubicBezTo>
                    <a:pt x="8574" y="12211"/>
                    <a:pt x="8839" y="12464"/>
                    <a:pt x="9104" y="12729"/>
                  </a:cubicBezTo>
                  <a:lnTo>
                    <a:pt x="9104" y="1"/>
                  </a:ln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1"/>
          <p:cNvSpPr/>
          <p:nvPr/>
        </p:nvSpPr>
        <p:spPr>
          <a:xfrm rot="5400000" flipH="1">
            <a:off x="5659475" y="949950"/>
            <a:ext cx="4043700" cy="2508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ctrTitle"/>
          </p:nvPr>
        </p:nvSpPr>
        <p:spPr>
          <a:xfrm flipH="1">
            <a:off x="6699675" y="2188350"/>
            <a:ext cx="2111100" cy="7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subTitle" idx="1"/>
          </p:nvPr>
        </p:nvSpPr>
        <p:spPr>
          <a:xfrm>
            <a:off x="6575775" y="2929650"/>
            <a:ext cx="22350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7336175" y="0"/>
            <a:ext cx="1807821" cy="2527375"/>
          </a:xfrm>
          <a:custGeom>
            <a:avLst/>
            <a:gdLst/>
            <a:ahLst/>
            <a:cxnLst/>
            <a:rect l="l" t="t" r="r" b="b"/>
            <a:pathLst>
              <a:path w="9105" h="12729" extrusionOk="0">
                <a:moveTo>
                  <a:pt x="0" y="1"/>
                </a:moveTo>
                <a:cubicBezTo>
                  <a:pt x="164" y="1794"/>
                  <a:pt x="581" y="3372"/>
                  <a:pt x="3788" y="4736"/>
                </a:cubicBezTo>
                <a:cubicBezTo>
                  <a:pt x="7627" y="6415"/>
                  <a:pt x="6680" y="9421"/>
                  <a:pt x="8372" y="11895"/>
                </a:cubicBezTo>
                <a:cubicBezTo>
                  <a:pt x="8574" y="12211"/>
                  <a:pt x="8839" y="12464"/>
                  <a:pt x="9104" y="12729"/>
                </a:cubicBezTo>
                <a:lnTo>
                  <a:pt x="9104" y="1"/>
                </a:ln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857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 1">
  <p:cSld name="CUSTOM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 rot="10800000" flipH="1">
            <a:off x="0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/>
          <p:nvPr/>
        </p:nvSpPr>
        <p:spPr>
          <a:xfrm rot="-5400000">
            <a:off x="5659475" y="941625"/>
            <a:ext cx="4043700" cy="2508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grpSp>
        <p:nvGrpSpPr>
          <p:cNvPr id="289" name="Google Shape;289;p22"/>
          <p:cNvGrpSpPr/>
          <p:nvPr/>
        </p:nvGrpSpPr>
        <p:grpSpPr>
          <a:xfrm rot="10800000" flipH="1">
            <a:off x="5670014" y="1"/>
            <a:ext cx="3474261" cy="1752524"/>
            <a:chOff x="5670014" y="3390976"/>
            <a:chExt cx="3474261" cy="1752524"/>
          </a:xfrm>
        </p:grpSpPr>
        <p:sp>
          <p:nvSpPr>
            <p:cNvPr id="290" name="Google Shape;290;p22"/>
            <p:cNvSpPr/>
            <p:nvPr/>
          </p:nvSpPr>
          <p:spPr>
            <a:xfrm flipH="1">
              <a:off x="5670014" y="3390976"/>
              <a:ext cx="3474261" cy="1752524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 flipH="1">
              <a:off x="6242275" y="3664532"/>
              <a:ext cx="2901992" cy="1478958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 flipH="1">
              <a:off x="6695882" y="3934144"/>
              <a:ext cx="2448385" cy="1209347"/>
            </a:xfrm>
            <a:custGeom>
              <a:avLst/>
              <a:gdLst/>
              <a:ahLst/>
              <a:cxnLst/>
              <a:rect l="l" t="t" r="r" b="b"/>
              <a:pathLst>
                <a:path w="9408" h="4647" extrusionOk="0">
                  <a:moveTo>
                    <a:pt x="2561" y="0"/>
                  </a:moveTo>
                  <a:cubicBezTo>
                    <a:pt x="1601" y="0"/>
                    <a:pt x="725" y="122"/>
                    <a:pt x="1" y="340"/>
                  </a:cubicBezTo>
                  <a:lnTo>
                    <a:pt x="1" y="1439"/>
                  </a:lnTo>
                  <a:cubicBezTo>
                    <a:pt x="438" y="1032"/>
                    <a:pt x="1214" y="809"/>
                    <a:pt x="2129" y="809"/>
                  </a:cubicBezTo>
                  <a:cubicBezTo>
                    <a:pt x="2745" y="809"/>
                    <a:pt x="3424" y="910"/>
                    <a:pt x="4104" y="1123"/>
                  </a:cubicBezTo>
                  <a:cubicBezTo>
                    <a:pt x="6201" y="1805"/>
                    <a:pt x="7627" y="3283"/>
                    <a:pt x="7261" y="4444"/>
                  </a:cubicBezTo>
                  <a:cubicBezTo>
                    <a:pt x="7198" y="4545"/>
                    <a:pt x="7198" y="4596"/>
                    <a:pt x="7148" y="4646"/>
                  </a:cubicBezTo>
                  <a:lnTo>
                    <a:pt x="8941" y="4646"/>
                  </a:lnTo>
                  <a:cubicBezTo>
                    <a:pt x="9042" y="4444"/>
                    <a:pt x="9092" y="4230"/>
                    <a:pt x="9155" y="4015"/>
                  </a:cubicBezTo>
                  <a:cubicBezTo>
                    <a:pt x="9408" y="2285"/>
                    <a:pt x="7047" y="543"/>
                    <a:pt x="3890" y="75"/>
                  </a:cubicBezTo>
                  <a:cubicBezTo>
                    <a:pt x="3434" y="25"/>
                    <a:pt x="2989" y="0"/>
                    <a:pt x="2561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 flipH="1">
              <a:off x="8802305" y="4844216"/>
              <a:ext cx="341962" cy="299279"/>
            </a:xfrm>
            <a:custGeom>
              <a:avLst/>
              <a:gdLst/>
              <a:ahLst/>
              <a:cxnLst/>
              <a:rect l="l" t="t" r="r" b="b"/>
              <a:pathLst>
                <a:path w="1314" h="1150" extrusionOk="0">
                  <a:moveTo>
                    <a:pt x="1" y="0"/>
                  </a:moveTo>
                  <a:lnTo>
                    <a:pt x="1" y="1149"/>
                  </a:lnTo>
                  <a:lnTo>
                    <a:pt x="1314" y="1149"/>
                  </a:lnTo>
                  <a:cubicBezTo>
                    <a:pt x="733" y="834"/>
                    <a:pt x="253" y="417"/>
                    <a:pt x="1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 flipH="1">
              <a:off x="7159118" y="4144421"/>
              <a:ext cx="1985149" cy="999071"/>
            </a:xfrm>
            <a:custGeom>
              <a:avLst/>
              <a:gdLst/>
              <a:ahLst/>
              <a:cxnLst/>
              <a:rect l="l" t="t" r="r" b="b"/>
              <a:pathLst>
                <a:path w="7628" h="3839" extrusionOk="0">
                  <a:moveTo>
                    <a:pt x="2129" y="1"/>
                  </a:moveTo>
                  <a:cubicBezTo>
                    <a:pt x="1214" y="1"/>
                    <a:pt x="438" y="224"/>
                    <a:pt x="1" y="631"/>
                  </a:cubicBezTo>
                  <a:lnTo>
                    <a:pt x="1" y="2689"/>
                  </a:lnTo>
                  <a:cubicBezTo>
                    <a:pt x="253" y="3106"/>
                    <a:pt x="733" y="3523"/>
                    <a:pt x="1314" y="3838"/>
                  </a:cubicBezTo>
                  <a:lnTo>
                    <a:pt x="3726" y="3838"/>
                  </a:lnTo>
                  <a:cubicBezTo>
                    <a:pt x="3410" y="3737"/>
                    <a:pt x="3094" y="3636"/>
                    <a:pt x="2779" y="3422"/>
                  </a:cubicBezTo>
                  <a:cubicBezTo>
                    <a:pt x="1781" y="2790"/>
                    <a:pt x="1263" y="1793"/>
                    <a:pt x="1630" y="1262"/>
                  </a:cubicBezTo>
                  <a:cubicBezTo>
                    <a:pt x="1792" y="1005"/>
                    <a:pt x="2098" y="884"/>
                    <a:pt x="2476" y="884"/>
                  </a:cubicBezTo>
                  <a:cubicBezTo>
                    <a:pt x="2952" y="884"/>
                    <a:pt x="3542" y="1075"/>
                    <a:pt x="4104" y="1427"/>
                  </a:cubicBezTo>
                  <a:cubicBezTo>
                    <a:pt x="5102" y="2058"/>
                    <a:pt x="5620" y="3055"/>
                    <a:pt x="5253" y="3573"/>
                  </a:cubicBezTo>
                  <a:cubicBezTo>
                    <a:pt x="5152" y="3737"/>
                    <a:pt x="5102" y="3788"/>
                    <a:pt x="4938" y="3838"/>
                  </a:cubicBezTo>
                  <a:lnTo>
                    <a:pt x="7148" y="3838"/>
                  </a:lnTo>
                  <a:cubicBezTo>
                    <a:pt x="7198" y="3788"/>
                    <a:pt x="7198" y="3737"/>
                    <a:pt x="7261" y="3636"/>
                  </a:cubicBezTo>
                  <a:cubicBezTo>
                    <a:pt x="7627" y="2475"/>
                    <a:pt x="6201" y="997"/>
                    <a:pt x="4104" y="315"/>
                  </a:cubicBezTo>
                  <a:cubicBezTo>
                    <a:pt x="3424" y="102"/>
                    <a:pt x="2745" y="1"/>
                    <a:pt x="2129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 flipH="1">
              <a:off x="7681690" y="4374216"/>
              <a:ext cx="1133887" cy="769277"/>
            </a:xfrm>
            <a:custGeom>
              <a:avLst/>
              <a:gdLst/>
              <a:ahLst/>
              <a:cxnLst/>
              <a:rect l="l" t="t" r="r" b="b"/>
              <a:pathLst>
                <a:path w="4357" h="2956" extrusionOk="0">
                  <a:moveTo>
                    <a:pt x="1213" y="1"/>
                  </a:moveTo>
                  <a:cubicBezTo>
                    <a:pt x="835" y="1"/>
                    <a:pt x="529" y="122"/>
                    <a:pt x="367" y="379"/>
                  </a:cubicBezTo>
                  <a:cubicBezTo>
                    <a:pt x="0" y="910"/>
                    <a:pt x="518" y="1907"/>
                    <a:pt x="1516" y="2539"/>
                  </a:cubicBezTo>
                  <a:cubicBezTo>
                    <a:pt x="1831" y="2753"/>
                    <a:pt x="2147" y="2854"/>
                    <a:pt x="2463" y="2955"/>
                  </a:cubicBezTo>
                  <a:lnTo>
                    <a:pt x="3675" y="2955"/>
                  </a:lnTo>
                  <a:cubicBezTo>
                    <a:pt x="3839" y="2905"/>
                    <a:pt x="3889" y="2854"/>
                    <a:pt x="3990" y="2690"/>
                  </a:cubicBezTo>
                  <a:cubicBezTo>
                    <a:pt x="4357" y="2172"/>
                    <a:pt x="3839" y="1175"/>
                    <a:pt x="2841" y="544"/>
                  </a:cubicBezTo>
                  <a:cubicBezTo>
                    <a:pt x="2279" y="192"/>
                    <a:pt x="1689" y="1"/>
                    <a:pt x="1213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 rot="10800000" flipH="1">
            <a:off x="276" y="0"/>
            <a:ext cx="4798875" cy="5143500"/>
            <a:chOff x="276" y="0"/>
            <a:chExt cx="4798875" cy="5143500"/>
          </a:xfrm>
        </p:grpSpPr>
        <p:sp>
          <p:nvSpPr>
            <p:cNvPr id="297" name="Google Shape;297;p22"/>
            <p:cNvSpPr/>
            <p:nvPr/>
          </p:nvSpPr>
          <p:spPr>
            <a:xfrm flipH="1">
              <a:off x="795110" y="0"/>
              <a:ext cx="4004040" cy="5143500"/>
            </a:xfrm>
            <a:custGeom>
              <a:avLst/>
              <a:gdLst/>
              <a:ahLst/>
              <a:cxnLst/>
              <a:rect l="l" t="t" r="r" b="b"/>
              <a:pathLst>
                <a:path w="13058" h="17149" extrusionOk="0">
                  <a:moveTo>
                    <a:pt x="1" y="1"/>
                  </a:moveTo>
                  <a:cubicBezTo>
                    <a:pt x="64" y="1213"/>
                    <a:pt x="531" y="3738"/>
                    <a:pt x="2741" y="5683"/>
                  </a:cubicBezTo>
                  <a:cubicBezTo>
                    <a:pt x="5746" y="8360"/>
                    <a:pt x="4269" y="10203"/>
                    <a:pt x="5898" y="12148"/>
                  </a:cubicBezTo>
                  <a:cubicBezTo>
                    <a:pt x="7893" y="14421"/>
                    <a:pt x="11214" y="15153"/>
                    <a:pt x="11845" y="17148"/>
                  </a:cubicBezTo>
                  <a:lnTo>
                    <a:pt x="13057" y="17148"/>
                  </a:lnTo>
                  <a:cubicBezTo>
                    <a:pt x="12060" y="15835"/>
                    <a:pt x="13007" y="12994"/>
                    <a:pt x="9951" y="12148"/>
                  </a:cubicBezTo>
                  <a:cubicBezTo>
                    <a:pt x="7691" y="11466"/>
                    <a:pt x="5999" y="10368"/>
                    <a:pt x="6112" y="8360"/>
                  </a:cubicBezTo>
                  <a:cubicBezTo>
                    <a:pt x="6264" y="6415"/>
                    <a:pt x="5317" y="5001"/>
                    <a:pt x="3322" y="4155"/>
                  </a:cubicBezTo>
                  <a:cubicBezTo>
                    <a:pt x="1642" y="3524"/>
                    <a:pt x="1958" y="1478"/>
                    <a:pt x="2425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 flipH="1">
              <a:off x="276" y="0"/>
              <a:ext cx="4306395" cy="5143500"/>
            </a:xfrm>
            <a:custGeom>
              <a:avLst/>
              <a:gdLst/>
              <a:ahLst/>
              <a:cxnLst/>
              <a:rect l="l" t="t" r="r" b="b"/>
              <a:pathLst>
                <a:path w="14358" h="17149" extrusionOk="0">
                  <a:moveTo>
                    <a:pt x="783" y="1"/>
                  </a:moveTo>
                  <a:cubicBezTo>
                    <a:pt x="316" y="1478"/>
                    <a:pt x="0" y="3524"/>
                    <a:pt x="1680" y="4155"/>
                  </a:cubicBezTo>
                  <a:cubicBezTo>
                    <a:pt x="3675" y="5001"/>
                    <a:pt x="4622" y="6415"/>
                    <a:pt x="4470" y="8360"/>
                  </a:cubicBezTo>
                  <a:cubicBezTo>
                    <a:pt x="4357" y="10368"/>
                    <a:pt x="6049" y="11466"/>
                    <a:pt x="8309" y="12148"/>
                  </a:cubicBezTo>
                  <a:cubicBezTo>
                    <a:pt x="11365" y="12994"/>
                    <a:pt x="10418" y="15835"/>
                    <a:pt x="11415" y="17148"/>
                  </a:cubicBezTo>
                  <a:lnTo>
                    <a:pt x="14357" y="17148"/>
                  </a:lnTo>
                  <a:lnTo>
                    <a:pt x="14357" y="15519"/>
                  </a:lnTo>
                  <a:cubicBezTo>
                    <a:pt x="13676" y="14737"/>
                    <a:pt x="13145" y="13790"/>
                    <a:pt x="12880" y="12893"/>
                  </a:cubicBezTo>
                  <a:cubicBezTo>
                    <a:pt x="12198" y="10469"/>
                    <a:pt x="9837" y="10633"/>
                    <a:pt x="8309" y="9206"/>
                  </a:cubicBezTo>
                  <a:cubicBezTo>
                    <a:pt x="6832" y="7792"/>
                    <a:pt x="7097" y="5367"/>
                    <a:pt x="4622" y="4206"/>
                  </a:cubicBezTo>
                  <a:cubicBezTo>
                    <a:pt x="2463" y="3158"/>
                    <a:pt x="2147" y="1680"/>
                    <a:pt x="2147" y="1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 flipH="1">
              <a:off x="276" y="0"/>
              <a:ext cx="3662445" cy="4654914"/>
            </a:xfrm>
            <a:custGeom>
              <a:avLst/>
              <a:gdLst/>
              <a:ahLst/>
              <a:cxnLst/>
              <a:rect l="l" t="t" r="r" b="b"/>
              <a:pathLst>
                <a:path w="12211" h="15520" extrusionOk="0">
                  <a:moveTo>
                    <a:pt x="0" y="1"/>
                  </a:moveTo>
                  <a:cubicBezTo>
                    <a:pt x="0" y="1680"/>
                    <a:pt x="316" y="3158"/>
                    <a:pt x="2475" y="4206"/>
                  </a:cubicBezTo>
                  <a:cubicBezTo>
                    <a:pt x="4950" y="5367"/>
                    <a:pt x="4685" y="7792"/>
                    <a:pt x="6162" y="9206"/>
                  </a:cubicBezTo>
                  <a:cubicBezTo>
                    <a:pt x="7690" y="10633"/>
                    <a:pt x="10051" y="10469"/>
                    <a:pt x="10733" y="12893"/>
                  </a:cubicBezTo>
                  <a:cubicBezTo>
                    <a:pt x="10998" y="13790"/>
                    <a:pt x="11529" y="14737"/>
                    <a:pt x="12210" y="15519"/>
                  </a:cubicBezTo>
                  <a:lnTo>
                    <a:pt x="12210" y="12729"/>
                  </a:lnTo>
                  <a:cubicBezTo>
                    <a:pt x="11945" y="12464"/>
                    <a:pt x="11680" y="12211"/>
                    <a:pt x="11478" y="11895"/>
                  </a:cubicBezTo>
                  <a:cubicBezTo>
                    <a:pt x="9786" y="9421"/>
                    <a:pt x="10733" y="6415"/>
                    <a:pt x="6894" y="4736"/>
                  </a:cubicBezTo>
                  <a:cubicBezTo>
                    <a:pt x="3687" y="3372"/>
                    <a:pt x="3270" y="1794"/>
                    <a:pt x="3106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 flipH="1">
              <a:off x="276" y="0"/>
              <a:ext cx="2730863" cy="3817809"/>
            </a:xfrm>
            <a:custGeom>
              <a:avLst/>
              <a:gdLst/>
              <a:ahLst/>
              <a:cxnLst/>
              <a:rect l="l" t="t" r="r" b="b"/>
              <a:pathLst>
                <a:path w="9105" h="12729" extrusionOk="0">
                  <a:moveTo>
                    <a:pt x="0" y="1"/>
                  </a:moveTo>
                  <a:cubicBezTo>
                    <a:pt x="164" y="1794"/>
                    <a:pt x="581" y="3372"/>
                    <a:pt x="3788" y="4736"/>
                  </a:cubicBezTo>
                  <a:cubicBezTo>
                    <a:pt x="7627" y="6415"/>
                    <a:pt x="6680" y="9421"/>
                    <a:pt x="8372" y="11895"/>
                  </a:cubicBezTo>
                  <a:cubicBezTo>
                    <a:pt x="8574" y="12211"/>
                    <a:pt x="8839" y="12464"/>
                    <a:pt x="9104" y="12729"/>
                  </a:cubicBezTo>
                  <a:lnTo>
                    <a:pt x="9104" y="1"/>
                  </a:ln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 flipH="1">
              <a:off x="280" y="0"/>
              <a:ext cx="1807821" cy="2527375"/>
            </a:xfrm>
            <a:custGeom>
              <a:avLst/>
              <a:gdLst/>
              <a:ahLst/>
              <a:cxnLst/>
              <a:rect l="l" t="t" r="r" b="b"/>
              <a:pathLst>
                <a:path w="9105" h="12729" extrusionOk="0">
                  <a:moveTo>
                    <a:pt x="0" y="1"/>
                  </a:moveTo>
                  <a:cubicBezTo>
                    <a:pt x="164" y="1794"/>
                    <a:pt x="581" y="3372"/>
                    <a:pt x="3788" y="4736"/>
                  </a:cubicBezTo>
                  <a:cubicBezTo>
                    <a:pt x="7627" y="6415"/>
                    <a:pt x="6680" y="9421"/>
                    <a:pt x="8372" y="11895"/>
                  </a:cubicBezTo>
                  <a:cubicBezTo>
                    <a:pt x="8574" y="12211"/>
                    <a:pt x="8839" y="12464"/>
                    <a:pt x="9104" y="12729"/>
                  </a:cubicBezTo>
                  <a:lnTo>
                    <a:pt x="9104" y="1"/>
                  </a:ln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ctrTitle"/>
          </p:nvPr>
        </p:nvSpPr>
        <p:spPr>
          <a:xfrm>
            <a:off x="6551875" y="2180025"/>
            <a:ext cx="2111100" cy="7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1"/>
          </p:nvPr>
        </p:nvSpPr>
        <p:spPr>
          <a:xfrm flipH="1">
            <a:off x="6551875" y="2921325"/>
            <a:ext cx="22350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3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/>
          <p:nvPr/>
        </p:nvSpPr>
        <p:spPr>
          <a:xfrm rot="10800000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"/>
          <p:cNvSpPr/>
          <p:nvPr/>
        </p:nvSpPr>
        <p:spPr>
          <a:xfrm rot="5400000" flipH="1">
            <a:off x="-558900" y="941625"/>
            <a:ext cx="4043700" cy="2508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grpSp>
        <p:nvGrpSpPr>
          <p:cNvPr id="307" name="Google Shape;307;p23"/>
          <p:cNvGrpSpPr/>
          <p:nvPr/>
        </p:nvGrpSpPr>
        <p:grpSpPr>
          <a:xfrm rot="10800000">
            <a:off x="515" y="293"/>
            <a:ext cx="4792049" cy="2417256"/>
            <a:chOff x="5670014" y="3390976"/>
            <a:chExt cx="3474261" cy="1752524"/>
          </a:xfrm>
        </p:grpSpPr>
        <p:sp>
          <p:nvSpPr>
            <p:cNvPr id="308" name="Google Shape;308;p23"/>
            <p:cNvSpPr/>
            <p:nvPr/>
          </p:nvSpPr>
          <p:spPr>
            <a:xfrm flipH="1">
              <a:off x="5670014" y="3390976"/>
              <a:ext cx="3474261" cy="1752524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 flipH="1">
              <a:off x="6242275" y="3664532"/>
              <a:ext cx="2901992" cy="1478958"/>
            </a:xfrm>
            <a:custGeom>
              <a:avLst/>
              <a:gdLst/>
              <a:ahLst/>
              <a:cxnLst/>
              <a:rect l="l" t="t" r="r" b="b"/>
              <a:pathLst>
                <a:path w="11151" h="5683" extrusionOk="0">
                  <a:moveTo>
                    <a:pt x="3410" y="0"/>
                  </a:moveTo>
                  <a:cubicBezTo>
                    <a:pt x="2210" y="0"/>
                    <a:pt x="1049" y="164"/>
                    <a:pt x="1" y="480"/>
                  </a:cubicBezTo>
                  <a:lnTo>
                    <a:pt x="1" y="1376"/>
                  </a:lnTo>
                  <a:cubicBezTo>
                    <a:pt x="725" y="1158"/>
                    <a:pt x="1601" y="1036"/>
                    <a:pt x="2561" y="1036"/>
                  </a:cubicBezTo>
                  <a:cubicBezTo>
                    <a:pt x="2989" y="1036"/>
                    <a:pt x="3434" y="1061"/>
                    <a:pt x="3890" y="1111"/>
                  </a:cubicBezTo>
                  <a:cubicBezTo>
                    <a:pt x="7047" y="1579"/>
                    <a:pt x="9408" y="3321"/>
                    <a:pt x="9155" y="5051"/>
                  </a:cubicBezTo>
                  <a:cubicBezTo>
                    <a:pt x="9092" y="5266"/>
                    <a:pt x="9042" y="5480"/>
                    <a:pt x="8941" y="5682"/>
                  </a:cubicBezTo>
                  <a:lnTo>
                    <a:pt x="10734" y="5682"/>
                  </a:lnTo>
                  <a:cubicBezTo>
                    <a:pt x="10986" y="5266"/>
                    <a:pt x="11150" y="4786"/>
                    <a:pt x="11150" y="4268"/>
                  </a:cubicBezTo>
                  <a:cubicBezTo>
                    <a:pt x="11150" y="1894"/>
                    <a:pt x="7728" y="0"/>
                    <a:pt x="3410" y="0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 flipH="1">
              <a:off x="6695882" y="3934144"/>
              <a:ext cx="2448385" cy="1209347"/>
            </a:xfrm>
            <a:custGeom>
              <a:avLst/>
              <a:gdLst/>
              <a:ahLst/>
              <a:cxnLst/>
              <a:rect l="l" t="t" r="r" b="b"/>
              <a:pathLst>
                <a:path w="9408" h="4647" extrusionOk="0">
                  <a:moveTo>
                    <a:pt x="2561" y="0"/>
                  </a:moveTo>
                  <a:cubicBezTo>
                    <a:pt x="1601" y="0"/>
                    <a:pt x="725" y="122"/>
                    <a:pt x="1" y="340"/>
                  </a:cubicBezTo>
                  <a:lnTo>
                    <a:pt x="1" y="1439"/>
                  </a:lnTo>
                  <a:cubicBezTo>
                    <a:pt x="438" y="1032"/>
                    <a:pt x="1214" y="809"/>
                    <a:pt x="2129" y="809"/>
                  </a:cubicBezTo>
                  <a:cubicBezTo>
                    <a:pt x="2745" y="809"/>
                    <a:pt x="3424" y="910"/>
                    <a:pt x="4104" y="1123"/>
                  </a:cubicBezTo>
                  <a:cubicBezTo>
                    <a:pt x="6201" y="1805"/>
                    <a:pt x="7627" y="3283"/>
                    <a:pt x="7261" y="4444"/>
                  </a:cubicBezTo>
                  <a:cubicBezTo>
                    <a:pt x="7198" y="4545"/>
                    <a:pt x="7198" y="4596"/>
                    <a:pt x="7148" y="4646"/>
                  </a:cubicBezTo>
                  <a:lnTo>
                    <a:pt x="8941" y="4646"/>
                  </a:lnTo>
                  <a:cubicBezTo>
                    <a:pt x="9042" y="4444"/>
                    <a:pt x="9092" y="4230"/>
                    <a:pt x="9155" y="4015"/>
                  </a:cubicBezTo>
                  <a:cubicBezTo>
                    <a:pt x="9408" y="2285"/>
                    <a:pt x="7047" y="543"/>
                    <a:pt x="3890" y="75"/>
                  </a:cubicBezTo>
                  <a:cubicBezTo>
                    <a:pt x="3434" y="25"/>
                    <a:pt x="2989" y="0"/>
                    <a:pt x="2561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 flipH="1">
              <a:off x="8802305" y="4844216"/>
              <a:ext cx="341962" cy="299279"/>
            </a:xfrm>
            <a:custGeom>
              <a:avLst/>
              <a:gdLst/>
              <a:ahLst/>
              <a:cxnLst/>
              <a:rect l="l" t="t" r="r" b="b"/>
              <a:pathLst>
                <a:path w="1314" h="1150" extrusionOk="0">
                  <a:moveTo>
                    <a:pt x="1" y="0"/>
                  </a:moveTo>
                  <a:lnTo>
                    <a:pt x="1" y="1149"/>
                  </a:lnTo>
                  <a:lnTo>
                    <a:pt x="1314" y="1149"/>
                  </a:lnTo>
                  <a:cubicBezTo>
                    <a:pt x="733" y="834"/>
                    <a:pt x="253" y="417"/>
                    <a:pt x="1" y="0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 flipH="1">
              <a:off x="7159118" y="4144421"/>
              <a:ext cx="1985149" cy="999071"/>
            </a:xfrm>
            <a:custGeom>
              <a:avLst/>
              <a:gdLst/>
              <a:ahLst/>
              <a:cxnLst/>
              <a:rect l="l" t="t" r="r" b="b"/>
              <a:pathLst>
                <a:path w="7628" h="3839" extrusionOk="0">
                  <a:moveTo>
                    <a:pt x="2129" y="1"/>
                  </a:moveTo>
                  <a:cubicBezTo>
                    <a:pt x="1214" y="1"/>
                    <a:pt x="438" y="224"/>
                    <a:pt x="1" y="631"/>
                  </a:cubicBezTo>
                  <a:lnTo>
                    <a:pt x="1" y="2689"/>
                  </a:lnTo>
                  <a:cubicBezTo>
                    <a:pt x="253" y="3106"/>
                    <a:pt x="733" y="3523"/>
                    <a:pt x="1314" y="3838"/>
                  </a:cubicBezTo>
                  <a:lnTo>
                    <a:pt x="3726" y="3838"/>
                  </a:lnTo>
                  <a:cubicBezTo>
                    <a:pt x="3410" y="3737"/>
                    <a:pt x="3094" y="3636"/>
                    <a:pt x="2779" y="3422"/>
                  </a:cubicBezTo>
                  <a:cubicBezTo>
                    <a:pt x="1781" y="2790"/>
                    <a:pt x="1263" y="1793"/>
                    <a:pt x="1630" y="1262"/>
                  </a:cubicBezTo>
                  <a:cubicBezTo>
                    <a:pt x="1792" y="1005"/>
                    <a:pt x="2098" y="884"/>
                    <a:pt x="2476" y="884"/>
                  </a:cubicBezTo>
                  <a:cubicBezTo>
                    <a:pt x="2952" y="884"/>
                    <a:pt x="3542" y="1075"/>
                    <a:pt x="4104" y="1427"/>
                  </a:cubicBezTo>
                  <a:cubicBezTo>
                    <a:pt x="5102" y="2058"/>
                    <a:pt x="5620" y="3055"/>
                    <a:pt x="5253" y="3573"/>
                  </a:cubicBezTo>
                  <a:cubicBezTo>
                    <a:pt x="5152" y="3737"/>
                    <a:pt x="5102" y="3788"/>
                    <a:pt x="4938" y="3838"/>
                  </a:cubicBezTo>
                  <a:lnTo>
                    <a:pt x="7148" y="3838"/>
                  </a:lnTo>
                  <a:cubicBezTo>
                    <a:pt x="7198" y="3788"/>
                    <a:pt x="7198" y="3737"/>
                    <a:pt x="7261" y="3636"/>
                  </a:cubicBezTo>
                  <a:cubicBezTo>
                    <a:pt x="7627" y="2475"/>
                    <a:pt x="6201" y="997"/>
                    <a:pt x="4104" y="315"/>
                  </a:cubicBezTo>
                  <a:cubicBezTo>
                    <a:pt x="3424" y="102"/>
                    <a:pt x="2745" y="1"/>
                    <a:pt x="2129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 flipH="1">
              <a:off x="7681690" y="4374216"/>
              <a:ext cx="1133887" cy="769277"/>
            </a:xfrm>
            <a:custGeom>
              <a:avLst/>
              <a:gdLst/>
              <a:ahLst/>
              <a:cxnLst/>
              <a:rect l="l" t="t" r="r" b="b"/>
              <a:pathLst>
                <a:path w="4357" h="2956" extrusionOk="0">
                  <a:moveTo>
                    <a:pt x="1213" y="1"/>
                  </a:moveTo>
                  <a:cubicBezTo>
                    <a:pt x="835" y="1"/>
                    <a:pt x="529" y="122"/>
                    <a:pt x="367" y="379"/>
                  </a:cubicBezTo>
                  <a:cubicBezTo>
                    <a:pt x="0" y="910"/>
                    <a:pt x="518" y="1907"/>
                    <a:pt x="1516" y="2539"/>
                  </a:cubicBezTo>
                  <a:cubicBezTo>
                    <a:pt x="1831" y="2753"/>
                    <a:pt x="2147" y="2854"/>
                    <a:pt x="2463" y="2955"/>
                  </a:cubicBezTo>
                  <a:lnTo>
                    <a:pt x="3675" y="2955"/>
                  </a:lnTo>
                  <a:cubicBezTo>
                    <a:pt x="3839" y="2905"/>
                    <a:pt x="3889" y="2854"/>
                    <a:pt x="3990" y="2690"/>
                  </a:cubicBezTo>
                  <a:cubicBezTo>
                    <a:pt x="4357" y="2172"/>
                    <a:pt x="3839" y="1175"/>
                    <a:pt x="2841" y="544"/>
                  </a:cubicBezTo>
                  <a:cubicBezTo>
                    <a:pt x="2279" y="192"/>
                    <a:pt x="1689" y="1"/>
                    <a:pt x="1213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3286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3"/>
          <p:cNvGrpSpPr/>
          <p:nvPr/>
        </p:nvGrpSpPr>
        <p:grpSpPr>
          <a:xfrm rot="10800000">
            <a:off x="4345125" y="0"/>
            <a:ext cx="4798875" cy="5143500"/>
            <a:chOff x="276" y="0"/>
            <a:chExt cx="4798875" cy="5143500"/>
          </a:xfrm>
        </p:grpSpPr>
        <p:sp>
          <p:nvSpPr>
            <p:cNvPr id="315" name="Google Shape;315;p23"/>
            <p:cNvSpPr/>
            <p:nvPr/>
          </p:nvSpPr>
          <p:spPr>
            <a:xfrm flipH="1">
              <a:off x="795110" y="0"/>
              <a:ext cx="4004040" cy="5143500"/>
            </a:xfrm>
            <a:custGeom>
              <a:avLst/>
              <a:gdLst/>
              <a:ahLst/>
              <a:cxnLst/>
              <a:rect l="l" t="t" r="r" b="b"/>
              <a:pathLst>
                <a:path w="13058" h="17149" extrusionOk="0">
                  <a:moveTo>
                    <a:pt x="1" y="1"/>
                  </a:moveTo>
                  <a:cubicBezTo>
                    <a:pt x="64" y="1213"/>
                    <a:pt x="531" y="3738"/>
                    <a:pt x="2741" y="5683"/>
                  </a:cubicBezTo>
                  <a:cubicBezTo>
                    <a:pt x="5746" y="8360"/>
                    <a:pt x="4269" y="10203"/>
                    <a:pt x="5898" y="12148"/>
                  </a:cubicBezTo>
                  <a:cubicBezTo>
                    <a:pt x="7893" y="14421"/>
                    <a:pt x="11214" y="15153"/>
                    <a:pt x="11845" y="17148"/>
                  </a:cubicBezTo>
                  <a:lnTo>
                    <a:pt x="13057" y="17148"/>
                  </a:lnTo>
                  <a:cubicBezTo>
                    <a:pt x="12060" y="15835"/>
                    <a:pt x="13007" y="12994"/>
                    <a:pt x="9951" y="12148"/>
                  </a:cubicBezTo>
                  <a:cubicBezTo>
                    <a:pt x="7691" y="11466"/>
                    <a:pt x="5999" y="10368"/>
                    <a:pt x="6112" y="8360"/>
                  </a:cubicBezTo>
                  <a:cubicBezTo>
                    <a:pt x="6264" y="6415"/>
                    <a:pt x="5317" y="5001"/>
                    <a:pt x="3322" y="4155"/>
                  </a:cubicBezTo>
                  <a:cubicBezTo>
                    <a:pt x="1642" y="3524"/>
                    <a:pt x="1958" y="1478"/>
                    <a:pt x="2425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 flipH="1">
              <a:off x="276" y="0"/>
              <a:ext cx="4306395" cy="5143500"/>
            </a:xfrm>
            <a:custGeom>
              <a:avLst/>
              <a:gdLst/>
              <a:ahLst/>
              <a:cxnLst/>
              <a:rect l="l" t="t" r="r" b="b"/>
              <a:pathLst>
                <a:path w="14358" h="17149" extrusionOk="0">
                  <a:moveTo>
                    <a:pt x="783" y="1"/>
                  </a:moveTo>
                  <a:cubicBezTo>
                    <a:pt x="316" y="1478"/>
                    <a:pt x="0" y="3524"/>
                    <a:pt x="1680" y="4155"/>
                  </a:cubicBezTo>
                  <a:cubicBezTo>
                    <a:pt x="3675" y="5001"/>
                    <a:pt x="4622" y="6415"/>
                    <a:pt x="4470" y="8360"/>
                  </a:cubicBezTo>
                  <a:cubicBezTo>
                    <a:pt x="4357" y="10368"/>
                    <a:pt x="6049" y="11466"/>
                    <a:pt x="8309" y="12148"/>
                  </a:cubicBezTo>
                  <a:cubicBezTo>
                    <a:pt x="11365" y="12994"/>
                    <a:pt x="10418" y="15835"/>
                    <a:pt x="11415" y="17148"/>
                  </a:cubicBezTo>
                  <a:lnTo>
                    <a:pt x="14357" y="17148"/>
                  </a:lnTo>
                  <a:lnTo>
                    <a:pt x="14357" y="15519"/>
                  </a:lnTo>
                  <a:cubicBezTo>
                    <a:pt x="13676" y="14737"/>
                    <a:pt x="13145" y="13790"/>
                    <a:pt x="12880" y="12893"/>
                  </a:cubicBezTo>
                  <a:cubicBezTo>
                    <a:pt x="12198" y="10469"/>
                    <a:pt x="9837" y="10633"/>
                    <a:pt x="8309" y="9206"/>
                  </a:cubicBezTo>
                  <a:cubicBezTo>
                    <a:pt x="6832" y="7792"/>
                    <a:pt x="7097" y="5367"/>
                    <a:pt x="4622" y="4206"/>
                  </a:cubicBezTo>
                  <a:cubicBezTo>
                    <a:pt x="2463" y="3158"/>
                    <a:pt x="2147" y="1680"/>
                    <a:pt x="2147" y="1"/>
                  </a:cubicBezTo>
                  <a:close/>
                </a:path>
              </a:pathLst>
            </a:custGeom>
            <a:solidFill>
              <a:srgbClr val="393CA1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 flipH="1">
              <a:off x="276" y="0"/>
              <a:ext cx="3662445" cy="4654914"/>
            </a:xfrm>
            <a:custGeom>
              <a:avLst/>
              <a:gdLst/>
              <a:ahLst/>
              <a:cxnLst/>
              <a:rect l="l" t="t" r="r" b="b"/>
              <a:pathLst>
                <a:path w="12211" h="15520" extrusionOk="0">
                  <a:moveTo>
                    <a:pt x="0" y="1"/>
                  </a:moveTo>
                  <a:cubicBezTo>
                    <a:pt x="0" y="1680"/>
                    <a:pt x="316" y="3158"/>
                    <a:pt x="2475" y="4206"/>
                  </a:cubicBezTo>
                  <a:cubicBezTo>
                    <a:pt x="4950" y="5367"/>
                    <a:pt x="4685" y="7792"/>
                    <a:pt x="6162" y="9206"/>
                  </a:cubicBezTo>
                  <a:cubicBezTo>
                    <a:pt x="7690" y="10633"/>
                    <a:pt x="10051" y="10469"/>
                    <a:pt x="10733" y="12893"/>
                  </a:cubicBezTo>
                  <a:cubicBezTo>
                    <a:pt x="10998" y="13790"/>
                    <a:pt x="11529" y="14737"/>
                    <a:pt x="12210" y="15519"/>
                  </a:cubicBezTo>
                  <a:lnTo>
                    <a:pt x="12210" y="12729"/>
                  </a:lnTo>
                  <a:cubicBezTo>
                    <a:pt x="11945" y="12464"/>
                    <a:pt x="11680" y="12211"/>
                    <a:pt x="11478" y="11895"/>
                  </a:cubicBezTo>
                  <a:cubicBezTo>
                    <a:pt x="9786" y="9421"/>
                    <a:pt x="10733" y="6415"/>
                    <a:pt x="6894" y="4736"/>
                  </a:cubicBezTo>
                  <a:cubicBezTo>
                    <a:pt x="3687" y="3372"/>
                    <a:pt x="3270" y="1794"/>
                    <a:pt x="3106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 flipH="1">
              <a:off x="276" y="0"/>
              <a:ext cx="2730863" cy="3817809"/>
            </a:xfrm>
            <a:custGeom>
              <a:avLst/>
              <a:gdLst/>
              <a:ahLst/>
              <a:cxnLst/>
              <a:rect l="l" t="t" r="r" b="b"/>
              <a:pathLst>
                <a:path w="9105" h="12729" extrusionOk="0">
                  <a:moveTo>
                    <a:pt x="0" y="1"/>
                  </a:moveTo>
                  <a:cubicBezTo>
                    <a:pt x="164" y="1794"/>
                    <a:pt x="581" y="3372"/>
                    <a:pt x="3788" y="4736"/>
                  </a:cubicBezTo>
                  <a:cubicBezTo>
                    <a:pt x="7627" y="6415"/>
                    <a:pt x="6680" y="9421"/>
                    <a:pt x="8372" y="11895"/>
                  </a:cubicBezTo>
                  <a:cubicBezTo>
                    <a:pt x="8574" y="12211"/>
                    <a:pt x="8839" y="12464"/>
                    <a:pt x="9104" y="12729"/>
                  </a:cubicBezTo>
                  <a:lnTo>
                    <a:pt x="9104" y="1"/>
                  </a:ln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 flipH="1">
              <a:off x="280" y="0"/>
              <a:ext cx="1807821" cy="2527375"/>
            </a:xfrm>
            <a:custGeom>
              <a:avLst/>
              <a:gdLst/>
              <a:ahLst/>
              <a:cxnLst/>
              <a:rect l="l" t="t" r="r" b="b"/>
              <a:pathLst>
                <a:path w="9105" h="12729" extrusionOk="0">
                  <a:moveTo>
                    <a:pt x="0" y="1"/>
                  </a:moveTo>
                  <a:cubicBezTo>
                    <a:pt x="164" y="1794"/>
                    <a:pt x="581" y="3372"/>
                    <a:pt x="3788" y="4736"/>
                  </a:cubicBezTo>
                  <a:cubicBezTo>
                    <a:pt x="7627" y="6415"/>
                    <a:pt x="6680" y="9421"/>
                    <a:pt x="8372" y="11895"/>
                  </a:cubicBezTo>
                  <a:cubicBezTo>
                    <a:pt x="8574" y="12211"/>
                    <a:pt x="8839" y="12464"/>
                    <a:pt x="9104" y="12729"/>
                  </a:cubicBezTo>
                  <a:lnTo>
                    <a:pt x="9104" y="1"/>
                  </a:ln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18573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3"/>
          <p:cNvSpPr txBox="1">
            <a:spLocks noGrp="1"/>
          </p:cNvSpPr>
          <p:nvPr>
            <p:ph type="ctrTitle"/>
          </p:nvPr>
        </p:nvSpPr>
        <p:spPr>
          <a:xfrm flipH="1">
            <a:off x="481300" y="2180025"/>
            <a:ext cx="2111100" cy="7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1"/>
          </p:nvPr>
        </p:nvSpPr>
        <p:spPr>
          <a:xfrm>
            <a:off x="357400" y="2921325"/>
            <a:ext cx="22350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12300" y="409500"/>
            <a:ext cx="8106000" cy="432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-52106" y="4534099"/>
            <a:ext cx="701048" cy="666619"/>
          </a:xfrm>
          <a:custGeom>
            <a:avLst/>
            <a:gdLst/>
            <a:ahLst/>
            <a:cxnLst/>
            <a:rect l="l" t="t" r="r" b="b"/>
            <a:pathLst>
              <a:path w="3095" h="2943" extrusionOk="0">
                <a:moveTo>
                  <a:pt x="3094" y="1"/>
                </a:moveTo>
                <a:cubicBezTo>
                  <a:pt x="2779" y="468"/>
                  <a:pt x="2362" y="847"/>
                  <a:pt x="1832" y="1162"/>
                </a:cubicBezTo>
                <a:cubicBezTo>
                  <a:pt x="1150" y="1630"/>
                  <a:pt x="632" y="2362"/>
                  <a:pt x="1" y="2943"/>
                </a:cubicBezTo>
                <a:lnTo>
                  <a:pt x="2413" y="2943"/>
                </a:lnTo>
                <a:cubicBezTo>
                  <a:pt x="2463" y="2943"/>
                  <a:pt x="2577" y="2892"/>
                  <a:pt x="2678" y="2842"/>
                </a:cubicBezTo>
                <a:cubicBezTo>
                  <a:pt x="2842" y="2791"/>
                  <a:pt x="2993" y="2741"/>
                  <a:pt x="3094" y="2678"/>
                </a:cubicBezTo>
                <a:lnTo>
                  <a:pt x="3094" y="1"/>
                </a:lnTo>
                <a:close/>
              </a:path>
            </a:pathLst>
          </a:custGeom>
          <a:solidFill>
            <a:srgbClr val="4789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-52290" y="2486025"/>
            <a:ext cx="3414240" cy="2714795"/>
          </a:xfrm>
          <a:custGeom>
            <a:avLst/>
            <a:gdLst/>
            <a:ahLst/>
            <a:cxnLst/>
            <a:rect l="l" t="t" r="r" b="b"/>
            <a:pathLst>
              <a:path w="15469" h="12300" extrusionOk="0">
                <a:moveTo>
                  <a:pt x="10360" y="0"/>
                </a:moveTo>
                <a:cubicBezTo>
                  <a:pt x="9193" y="0"/>
                  <a:pt x="8468" y="453"/>
                  <a:pt x="7791" y="1302"/>
                </a:cubicBezTo>
                <a:cubicBezTo>
                  <a:pt x="6693" y="2627"/>
                  <a:pt x="5001" y="2249"/>
                  <a:pt x="4268" y="3309"/>
                </a:cubicBezTo>
                <a:cubicBezTo>
                  <a:pt x="3536" y="4307"/>
                  <a:pt x="3738" y="5355"/>
                  <a:pt x="3220" y="6416"/>
                </a:cubicBezTo>
                <a:cubicBezTo>
                  <a:pt x="2639" y="7565"/>
                  <a:pt x="1112" y="8095"/>
                  <a:pt x="796" y="9194"/>
                </a:cubicBezTo>
                <a:cubicBezTo>
                  <a:pt x="531" y="10090"/>
                  <a:pt x="0" y="11302"/>
                  <a:pt x="430" y="12300"/>
                </a:cubicBezTo>
                <a:lnTo>
                  <a:pt x="4799" y="12300"/>
                </a:lnTo>
                <a:cubicBezTo>
                  <a:pt x="2955" y="11201"/>
                  <a:pt x="4483" y="9623"/>
                  <a:pt x="4849" y="8411"/>
                </a:cubicBezTo>
                <a:cubicBezTo>
                  <a:pt x="5051" y="7678"/>
                  <a:pt x="5796" y="7148"/>
                  <a:pt x="6162" y="6302"/>
                </a:cubicBezTo>
                <a:cubicBezTo>
                  <a:pt x="6428" y="5570"/>
                  <a:pt x="6377" y="4837"/>
                  <a:pt x="6794" y="4143"/>
                </a:cubicBezTo>
                <a:cubicBezTo>
                  <a:pt x="7261" y="3360"/>
                  <a:pt x="8322" y="3360"/>
                  <a:pt x="9155" y="2627"/>
                </a:cubicBezTo>
                <a:cubicBezTo>
                  <a:pt x="9588" y="2224"/>
                  <a:pt x="10050" y="2004"/>
                  <a:pt x="10683" y="2004"/>
                </a:cubicBezTo>
                <a:cubicBezTo>
                  <a:pt x="11140" y="2004"/>
                  <a:pt x="11687" y="2119"/>
                  <a:pt x="12375" y="2362"/>
                </a:cubicBezTo>
                <a:cubicBezTo>
                  <a:pt x="12943" y="2564"/>
                  <a:pt x="13840" y="2627"/>
                  <a:pt x="14471" y="3095"/>
                </a:cubicBezTo>
                <a:cubicBezTo>
                  <a:pt x="15102" y="3625"/>
                  <a:pt x="15102" y="4774"/>
                  <a:pt x="15216" y="5721"/>
                </a:cubicBezTo>
                <a:cubicBezTo>
                  <a:pt x="15216" y="6037"/>
                  <a:pt x="15317" y="6352"/>
                  <a:pt x="15468" y="6618"/>
                </a:cubicBezTo>
                <a:lnTo>
                  <a:pt x="15468" y="834"/>
                </a:lnTo>
                <a:cubicBezTo>
                  <a:pt x="14585" y="569"/>
                  <a:pt x="13473" y="620"/>
                  <a:pt x="12741" y="418"/>
                </a:cubicBezTo>
                <a:cubicBezTo>
                  <a:pt x="11771" y="136"/>
                  <a:pt x="10999" y="0"/>
                  <a:pt x="10360" y="0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flipH="1">
            <a:off x="-52285" y="2890836"/>
            <a:ext cx="2807328" cy="2309977"/>
          </a:xfrm>
          <a:custGeom>
            <a:avLst/>
            <a:gdLst/>
            <a:ahLst/>
            <a:cxnLst/>
            <a:rect l="l" t="t" r="r" b="b"/>
            <a:pathLst>
              <a:path w="12514" h="10297" extrusionOk="0">
                <a:moveTo>
                  <a:pt x="7818" y="1910"/>
                </a:moveTo>
                <a:cubicBezTo>
                  <a:pt x="9371" y="1910"/>
                  <a:pt x="11014" y="4200"/>
                  <a:pt x="10468" y="6824"/>
                </a:cubicBezTo>
                <a:cubicBezTo>
                  <a:pt x="10105" y="8736"/>
                  <a:pt x="8414" y="9682"/>
                  <a:pt x="6841" y="9682"/>
                </a:cubicBezTo>
                <a:cubicBezTo>
                  <a:pt x="6118" y="9682"/>
                  <a:pt x="5420" y="9482"/>
                  <a:pt x="4887" y="9085"/>
                </a:cubicBezTo>
                <a:cubicBezTo>
                  <a:pt x="3258" y="7885"/>
                  <a:pt x="5632" y="6673"/>
                  <a:pt x="5884" y="5612"/>
                </a:cubicBezTo>
                <a:cubicBezTo>
                  <a:pt x="6200" y="4615"/>
                  <a:pt x="5947" y="2304"/>
                  <a:pt x="7526" y="1938"/>
                </a:cubicBezTo>
                <a:cubicBezTo>
                  <a:pt x="7623" y="1919"/>
                  <a:pt x="7720" y="1910"/>
                  <a:pt x="7818" y="1910"/>
                </a:cubicBezTo>
                <a:close/>
                <a:moveTo>
                  <a:pt x="7728" y="1"/>
                </a:moveTo>
                <a:cubicBezTo>
                  <a:pt x="7095" y="1"/>
                  <a:pt x="6633" y="221"/>
                  <a:pt x="6200" y="624"/>
                </a:cubicBezTo>
                <a:cubicBezTo>
                  <a:pt x="5367" y="1357"/>
                  <a:pt x="4306" y="1357"/>
                  <a:pt x="3839" y="2140"/>
                </a:cubicBezTo>
                <a:cubicBezTo>
                  <a:pt x="3422" y="2834"/>
                  <a:pt x="3473" y="3567"/>
                  <a:pt x="3207" y="4299"/>
                </a:cubicBezTo>
                <a:cubicBezTo>
                  <a:pt x="2841" y="5145"/>
                  <a:pt x="2096" y="5675"/>
                  <a:pt x="1894" y="6408"/>
                </a:cubicBezTo>
                <a:cubicBezTo>
                  <a:pt x="1528" y="7620"/>
                  <a:pt x="0" y="9198"/>
                  <a:pt x="1844" y="10297"/>
                </a:cubicBezTo>
                <a:lnTo>
                  <a:pt x="9420" y="10297"/>
                </a:lnTo>
                <a:cubicBezTo>
                  <a:pt x="10051" y="9716"/>
                  <a:pt x="10569" y="8984"/>
                  <a:pt x="11251" y="8516"/>
                </a:cubicBezTo>
                <a:cubicBezTo>
                  <a:pt x="11781" y="8201"/>
                  <a:pt x="12198" y="7822"/>
                  <a:pt x="12513" y="7355"/>
                </a:cubicBezTo>
                <a:lnTo>
                  <a:pt x="12513" y="4615"/>
                </a:lnTo>
                <a:cubicBezTo>
                  <a:pt x="12362" y="4349"/>
                  <a:pt x="12261" y="4034"/>
                  <a:pt x="12261" y="3718"/>
                </a:cubicBezTo>
                <a:cubicBezTo>
                  <a:pt x="12147" y="2771"/>
                  <a:pt x="12147" y="1622"/>
                  <a:pt x="11516" y="1092"/>
                </a:cubicBezTo>
                <a:cubicBezTo>
                  <a:pt x="10885" y="624"/>
                  <a:pt x="9988" y="561"/>
                  <a:pt x="9420" y="359"/>
                </a:cubicBezTo>
                <a:cubicBezTo>
                  <a:pt x="8732" y="116"/>
                  <a:pt x="8185" y="1"/>
                  <a:pt x="7728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flipH="1">
            <a:off x="249267" y="3262500"/>
            <a:ext cx="1795434" cy="1798905"/>
          </a:xfrm>
          <a:custGeom>
            <a:avLst/>
            <a:gdLst/>
            <a:ahLst/>
            <a:cxnLst/>
            <a:rect l="l" t="t" r="r" b="b"/>
            <a:pathLst>
              <a:path w="7758" h="7773" extrusionOk="0">
                <a:moveTo>
                  <a:pt x="4561" y="1"/>
                </a:moveTo>
                <a:cubicBezTo>
                  <a:pt x="4463" y="1"/>
                  <a:pt x="4366" y="10"/>
                  <a:pt x="4269" y="29"/>
                </a:cubicBezTo>
                <a:cubicBezTo>
                  <a:pt x="2690" y="395"/>
                  <a:pt x="2943" y="2706"/>
                  <a:pt x="2627" y="3703"/>
                </a:cubicBezTo>
                <a:cubicBezTo>
                  <a:pt x="2375" y="4764"/>
                  <a:pt x="1" y="5976"/>
                  <a:pt x="1630" y="7176"/>
                </a:cubicBezTo>
                <a:cubicBezTo>
                  <a:pt x="2163" y="7573"/>
                  <a:pt x="2861" y="7773"/>
                  <a:pt x="3584" y="7773"/>
                </a:cubicBezTo>
                <a:cubicBezTo>
                  <a:pt x="5157" y="7773"/>
                  <a:pt x="6848" y="6827"/>
                  <a:pt x="7211" y="4915"/>
                </a:cubicBezTo>
                <a:cubicBezTo>
                  <a:pt x="7757" y="2291"/>
                  <a:pt x="6114" y="1"/>
                  <a:pt x="456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642938" dist="11430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ctrTitle"/>
          </p:nvPr>
        </p:nvSpPr>
        <p:spPr>
          <a:xfrm>
            <a:off x="561975" y="3108450"/>
            <a:ext cx="6251700" cy="3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1"/>
          </p:nvPr>
        </p:nvSpPr>
        <p:spPr>
          <a:xfrm>
            <a:off x="2316800" y="2217156"/>
            <a:ext cx="4497000" cy="8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DESIGN 1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4802175" y="0"/>
            <a:ext cx="4011037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>
            <a:off x="923207" y="192335"/>
            <a:ext cx="451110" cy="451110"/>
          </a:xfrm>
          <a:custGeom>
            <a:avLst/>
            <a:gdLst/>
            <a:ahLst/>
            <a:cxnLst/>
            <a:rect l="l" t="t" r="r" b="b"/>
            <a:pathLst>
              <a:path w="2792" h="2792" extrusionOk="0">
                <a:moveTo>
                  <a:pt x="1365" y="1"/>
                </a:moveTo>
                <a:cubicBezTo>
                  <a:pt x="632" y="1"/>
                  <a:pt x="1" y="632"/>
                  <a:pt x="1" y="1377"/>
                </a:cubicBezTo>
                <a:cubicBezTo>
                  <a:pt x="1" y="2160"/>
                  <a:pt x="632" y="2791"/>
                  <a:pt x="1365" y="2791"/>
                </a:cubicBezTo>
                <a:cubicBezTo>
                  <a:pt x="2160" y="2791"/>
                  <a:pt x="2791" y="2160"/>
                  <a:pt x="2791" y="1377"/>
                </a:cubicBezTo>
                <a:cubicBezTo>
                  <a:pt x="2791" y="632"/>
                  <a:pt x="2160" y="1"/>
                  <a:pt x="1365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390375" y="-476250"/>
            <a:ext cx="1238100" cy="4617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ctrTitle"/>
          </p:nvPr>
        </p:nvSpPr>
        <p:spPr>
          <a:xfrm>
            <a:off x="1060900" y="2587313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60900" y="4070113"/>
            <a:ext cx="4497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370125" y="0"/>
            <a:ext cx="4011037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5998925" y="0"/>
            <a:ext cx="3295657" cy="5143499"/>
          </a:xfrm>
          <a:custGeom>
            <a:avLst/>
            <a:gdLst/>
            <a:ahLst/>
            <a:cxnLst/>
            <a:rect l="l" t="t" r="r" b="b"/>
            <a:pathLst>
              <a:path w="19889" h="31834" extrusionOk="0">
                <a:moveTo>
                  <a:pt x="1" y="1"/>
                </a:moveTo>
                <a:cubicBezTo>
                  <a:pt x="632" y="4420"/>
                  <a:pt x="2893" y="8158"/>
                  <a:pt x="6517" y="10683"/>
                </a:cubicBezTo>
                <a:cubicBezTo>
                  <a:pt x="9156" y="12527"/>
                  <a:pt x="11365" y="14320"/>
                  <a:pt x="11315" y="17211"/>
                </a:cubicBezTo>
                <a:cubicBezTo>
                  <a:pt x="11201" y="21782"/>
                  <a:pt x="11151" y="26467"/>
                  <a:pt x="16732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5" y="31833"/>
                </a:cubicBezTo>
                <a:lnTo>
                  <a:pt x="19889" y="31833"/>
                </a:lnTo>
                <a:lnTo>
                  <a:pt x="19889" y="28311"/>
                </a:lnTo>
                <a:cubicBezTo>
                  <a:pt x="19674" y="28096"/>
                  <a:pt x="19409" y="27843"/>
                  <a:pt x="19257" y="27629"/>
                </a:cubicBezTo>
                <a:cubicBezTo>
                  <a:pt x="16517" y="24472"/>
                  <a:pt x="16618" y="20785"/>
                  <a:pt x="16681" y="17211"/>
                </a:cubicBezTo>
                <a:cubicBezTo>
                  <a:pt x="16732" y="14320"/>
                  <a:pt x="14522" y="12527"/>
                  <a:pt x="11883" y="10683"/>
                </a:cubicBezTo>
                <a:cubicBezTo>
                  <a:pt x="8259" y="8158"/>
                  <a:pt x="5999" y="4420"/>
                  <a:pt x="5367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6692043" y="-725"/>
            <a:ext cx="2452221" cy="4617914"/>
          </a:xfrm>
          <a:custGeom>
            <a:avLst/>
            <a:gdLst/>
            <a:ahLst/>
            <a:cxnLst/>
            <a:rect l="l" t="t" r="r" b="b"/>
            <a:pathLst>
              <a:path w="14522" h="28046" extrusionOk="0">
                <a:moveTo>
                  <a:pt x="0" y="1"/>
                </a:moveTo>
                <a:cubicBezTo>
                  <a:pt x="632" y="4420"/>
                  <a:pt x="2892" y="8158"/>
                  <a:pt x="6516" y="10683"/>
                </a:cubicBezTo>
                <a:cubicBezTo>
                  <a:pt x="9155" y="12527"/>
                  <a:pt x="11365" y="14320"/>
                  <a:pt x="11314" y="17211"/>
                </a:cubicBezTo>
                <a:cubicBezTo>
                  <a:pt x="11251" y="20785"/>
                  <a:pt x="11150" y="24472"/>
                  <a:pt x="13890" y="27629"/>
                </a:cubicBezTo>
                <a:cubicBezTo>
                  <a:pt x="14092" y="27780"/>
                  <a:pt x="14307" y="27894"/>
                  <a:pt x="14522" y="28045"/>
                </a:cubicBezTo>
                <a:lnTo>
                  <a:pt x="14522" y="25103"/>
                </a:lnTo>
                <a:lnTo>
                  <a:pt x="14522" y="9900"/>
                </a:lnTo>
                <a:cubicBezTo>
                  <a:pt x="12994" y="8057"/>
                  <a:pt x="11150" y="6744"/>
                  <a:pt x="9887" y="5847"/>
                </a:cubicBezTo>
                <a:cubicBezTo>
                  <a:pt x="8360" y="4850"/>
                  <a:pt x="6630" y="3006"/>
                  <a:pt x="5998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 rot="10800000">
            <a:off x="-11" y="10"/>
            <a:ext cx="1242654" cy="687653"/>
          </a:xfrm>
          <a:custGeom>
            <a:avLst/>
            <a:gdLst/>
            <a:ahLst/>
            <a:cxnLst/>
            <a:rect l="l" t="t" r="r" b="b"/>
            <a:pathLst>
              <a:path w="7691" h="4256" extrusionOk="0">
                <a:moveTo>
                  <a:pt x="3839" y="0"/>
                </a:moveTo>
                <a:cubicBezTo>
                  <a:pt x="1743" y="0"/>
                  <a:pt x="1" y="1730"/>
                  <a:pt x="1" y="3839"/>
                </a:cubicBezTo>
                <a:lnTo>
                  <a:pt x="1" y="4255"/>
                </a:lnTo>
                <a:lnTo>
                  <a:pt x="7691" y="4255"/>
                </a:lnTo>
                <a:lnTo>
                  <a:pt x="7691" y="3839"/>
                </a:lnTo>
                <a:cubicBezTo>
                  <a:pt x="7691" y="1730"/>
                  <a:pt x="5948" y="0"/>
                  <a:pt x="3839" y="0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10800000">
            <a:off x="1117057" y="1975704"/>
            <a:ext cx="177730" cy="17773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10800000">
            <a:off x="3623001" y="423301"/>
            <a:ext cx="286649" cy="286649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10800000">
            <a:off x="5998931" y="3707945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10800000">
            <a:off x="3944327" y="244103"/>
            <a:ext cx="125975" cy="1259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rot="10800000">
            <a:off x="619131" y="1691720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 idx="2" hasCustomPrompt="1"/>
          </p:nvPr>
        </p:nvSpPr>
        <p:spPr>
          <a:xfrm>
            <a:off x="-575475" y="3115925"/>
            <a:ext cx="1423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DESIGN 2">
  <p:cSld name="TITLE_AND_BOD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 rot="10800000" flipH="1">
            <a:off x="145" y="-725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 rot="10800000">
            <a:off x="0" y="0"/>
            <a:ext cx="4011037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B13D6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7769953" y="4499329"/>
            <a:ext cx="451110" cy="451110"/>
          </a:xfrm>
          <a:custGeom>
            <a:avLst/>
            <a:gdLst/>
            <a:ahLst/>
            <a:cxnLst/>
            <a:rect l="l" t="t" r="r" b="b"/>
            <a:pathLst>
              <a:path w="2792" h="2792" extrusionOk="0">
                <a:moveTo>
                  <a:pt x="1365" y="1"/>
                </a:moveTo>
                <a:cubicBezTo>
                  <a:pt x="632" y="1"/>
                  <a:pt x="1" y="632"/>
                  <a:pt x="1" y="1377"/>
                </a:cubicBezTo>
                <a:cubicBezTo>
                  <a:pt x="1" y="2160"/>
                  <a:pt x="632" y="2791"/>
                  <a:pt x="1365" y="2791"/>
                </a:cubicBezTo>
                <a:cubicBezTo>
                  <a:pt x="2160" y="2791"/>
                  <a:pt x="2791" y="2160"/>
                  <a:pt x="2791" y="1377"/>
                </a:cubicBezTo>
                <a:cubicBezTo>
                  <a:pt x="2791" y="632"/>
                  <a:pt x="2160" y="1"/>
                  <a:pt x="1365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ctrTitle"/>
          </p:nvPr>
        </p:nvSpPr>
        <p:spPr>
          <a:xfrm flipH="1">
            <a:off x="1829675" y="1283000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 flipH="1">
            <a:off x="2634575" y="2680988"/>
            <a:ext cx="4497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>
            <a:off x="-539817" y="-724"/>
            <a:ext cx="4011037" cy="5143499"/>
          </a:xfrm>
          <a:custGeom>
            <a:avLst/>
            <a:gdLst/>
            <a:ahLst/>
            <a:cxnLst/>
            <a:rect l="l" t="t" r="r" b="b"/>
            <a:pathLst>
              <a:path w="24825" h="31834" extrusionOk="0">
                <a:moveTo>
                  <a:pt x="0" y="1"/>
                </a:moveTo>
                <a:cubicBezTo>
                  <a:pt x="631" y="4420"/>
                  <a:pt x="2892" y="8158"/>
                  <a:pt x="6465" y="10683"/>
                </a:cubicBezTo>
                <a:cubicBezTo>
                  <a:pt x="9155" y="12527"/>
                  <a:pt x="11364" y="14320"/>
                  <a:pt x="11314" y="17211"/>
                </a:cubicBezTo>
                <a:cubicBezTo>
                  <a:pt x="11200" y="21782"/>
                  <a:pt x="11099" y="26467"/>
                  <a:pt x="16731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4" y="31833"/>
                </a:cubicBezTo>
                <a:lnTo>
                  <a:pt x="24825" y="31833"/>
                </a:lnTo>
                <a:cubicBezTo>
                  <a:pt x="24774" y="31783"/>
                  <a:pt x="24673" y="31732"/>
                  <a:pt x="24572" y="31682"/>
                </a:cubicBezTo>
                <a:cubicBezTo>
                  <a:pt x="23726" y="31253"/>
                  <a:pt x="22779" y="30735"/>
                  <a:pt x="21782" y="30104"/>
                </a:cubicBezTo>
                <a:cubicBezTo>
                  <a:pt x="16201" y="26467"/>
                  <a:pt x="16251" y="21782"/>
                  <a:pt x="16365" y="17211"/>
                </a:cubicBezTo>
                <a:cubicBezTo>
                  <a:pt x="16415" y="14320"/>
                  <a:pt x="14206" y="12527"/>
                  <a:pt x="11567" y="10683"/>
                </a:cubicBezTo>
                <a:cubicBezTo>
                  <a:pt x="7943" y="8158"/>
                  <a:pt x="5682" y="4420"/>
                  <a:pt x="5051" y="1"/>
                </a:cubicBezTo>
                <a:close/>
              </a:path>
            </a:pathLst>
          </a:custGeom>
          <a:solidFill>
            <a:srgbClr val="4789C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-309711" y="-724"/>
            <a:ext cx="3295657" cy="5143499"/>
          </a:xfrm>
          <a:custGeom>
            <a:avLst/>
            <a:gdLst/>
            <a:ahLst/>
            <a:cxnLst/>
            <a:rect l="l" t="t" r="r" b="b"/>
            <a:pathLst>
              <a:path w="19889" h="31834" extrusionOk="0">
                <a:moveTo>
                  <a:pt x="1" y="1"/>
                </a:moveTo>
                <a:cubicBezTo>
                  <a:pt x="632" y="4420"/>
                  <a:pt x="2893" y="8158"/>
                  <a:pt x="6517" y="10683"/>
                </a:cubicBezTo>
                <a:cubicBezTo>
                  <a:pt x="9156" y="12527"/>
                  <a:pt x="11365" y="14320"/>
                  <a:pt x="11315" y="17211"/>
                </a:cubicBezTo>
                <a:cubicBezTo>
                  <a:pt x="11201" y="21782"/>
                  <a:pt x="11151" y="26467"/>
                  <a:pt x="16732" y="30104"/>
                </a:cubicBezTo>
                <a:cubicBezTo>
                  <a:pt x="17729" y="30735"/>
                  <a:pt x="18676" y="31253"/>
                  <a:pt x="19522" y="31682"/>
                </a:cubicBezTo>
                <a:cubicBezTo>
                  <a:pt x="19623" y="31732"/>
                  <a:pt x="19724" y="31783"/>
                  <a:pt x="19775" y="31833"/>
                </a:cubicBezTo>
                <a:lnTo>
                  <a:pt x="19889" y="31833"/>
                </a:lnTo>
                <a:lnTo>
                  <a:pt x="19889" y="28311"/>
                </a:lnTo>
                <a:cubicBezTo>
                  <a:pt x="19674" y="28096"/>
                  <a:pt x="19409" y="27843"/>
                  <a:pt x="19257" y="27629"/>
                </a:cubicBezTo>
                <a:cubicBezTo>
                  <a:pt x="16517" y="24472"/>
                  <a:pt x="16618" y="20785"/>
                  <a:pt x="16681" y="17211"/>
                </a:cubicBezTo>
                <a:cubicBezTo>
                  <a:pt x="16732" y="14320"/>
                  <a:pt x="14522" y="12527"/>
                  <a:pt x="11883" y="10683"/>
                </a:cubicBezTo>
                <a:cubicBezTo>
                  <a:pt x="8259" y="8158"/>
                  <a:pt x="5999" y="4420"/>
                  <a:pt x="5367" y="1"/>
                </a:cubicBezTo>
                <a:close/>
              </a:path>
            </a:pathLst>
          </a:custGeom>
          <a:solidFill>
            <a:srgbClr val="44C4BF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>
            <a:off x="7" y="525586"/>
            <a:ext cx="2452221" cy="4617914"/>
          </a:xfrm>
          <a:custGeom>
            <a:avLst/>
            <a:gdLst/>
            <a:ahLst/>
            <a:cxnLst/>
            <a:rect l="l" t="t" r="r" b="b"/>
            <a:pathLst>
              <a:path w="14522" h="28046" extrusionOk="0">
                <a:moveTo>
                  <a:pt x="0" y="1"/>
                </a:moveTo>
                <a:cubicBezTo>
                  <a:pt x="632" y="4420"/>
                  <a:pt x="2892" y="8158"/>
                  <a:pt x="6516" y="10683"/>
                </a:cubicBezTo>
                <a:cubicBezTo>
                  <a:pt x="9155" y="12527"/>
                  <a:pt x="11365" y="14320"/>
                  <a:pt x="11314" y="17211"/>
                </a:cubicBezTo>
                <a:cubicBezTo>
                  <a:pt x="11251" y="20785"/>
                  <a:pt x="11150" y="24472"/>
                  <a:pt x="13890" y="27629"/>
                </a:cubicBezTo>
                <a:cubicBezTo>
                  <a:pt x="14092" y="27780"/>
                  <a:pt x="14307" y="27894"/>
                  <a:pt x="14522" y="28045"/>
                </a:cubicBezTo>
                <a:lnTo>
                  <a:pt x="14522" y="25103"/>
                </a:lnTo>
                <a:lnTo>
                  <a:pt x="14522" y="9900"/>
                </a:lnTo>
                <a:cubicBezTo>
                  <a:pt x="12994" y="8057"/>
                  <a:pt x="11150" y="6744"/>
                  <a:pt x="9887" y="5847"/>
                </a:cubicBezTo>
                <a:cubicBezTo>
                  <a:pt x="8360" y="4850"/>
                  <a:pt x="6630" y="3006"/>
                  <a:pt x="5998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400050" dist="57150" dir="6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901628" y="4455112"/>
            <a:ext cx="1242654" cy="687653"/>
          </a:xfrm>
          <a:custGeom>
            <a:avLst/>
            <a:gdLst/>
            <a:ahLst/>
            <a:cxnLst/>
            <a:rect l="l" t="t" r="r" b="b"/>
            <a:pathLst>
              <a:path w="7691" h="4256" extrusionOk="0">
                <a:moveTo>
                  <a:pt x="3839" y="0"/>
                </a:moveTo>
                <a:cubicBezTo>
                  <a:pt x="1743" y="0"/>
                  <a:pt x="1" y="1730"/>
                  <a:pt x="1" y="3839"/>
                </a:cubicBezTo>
                <a:lnTo>
                  <a:pt x="1" y="4255"/>
                </a:lnTo>
                <a:lnTo>
                  <a:pt x="7691" y="4255"/>
                </a:lnTo>
                <a:lnTo>
                  <a:pt x="7691" y="3839"/>
                </a:lnTo>
                <a:cubicBezTo>
                  <a:pt x="7691" y="1730"/>
                  <a:pt x="5948" y="0"/>
                  <a:pt x="3839" y="0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5234620" y="4432825"/>
            <a:ext cx="286649" cy="286649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2243814" y="390929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5073969" y="4772722"/>
            <a:ext cx="125975" cy="1259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-5400000">
            <a:off x="7984325" y="1255400"/>
            <a:ext cx="829800" cy="2163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7849484" y="2680991"/>
            <a:ext cx="177730" cy="17773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8134389" y="2751954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 idx="2" hasCustomPrompt="1"/>
          </p:nvPr>
        </p:nvSpPr>
        <p:spPr>
          <a:xfrm>
            <a:off x="7584778" y="1811600"/>
            <a:ext cx="1423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841">
          <p15:clr>
            <a:srgbClr val="FA7B17"/>
          </p15:clr>
        </p15:guide>
        <p15:guide id="2" orient="horz" pos="156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DESIGN 3">
  <p:cSld name="TITLE_AND_BODY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 rot="10800000" flipH="1">
            <a:off x="-5" y="-725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 rot="-5400000">
            <a:off x="333125" y="1255400"/>
            <a:ext cx="829800" cy="2163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ctrTitle"/>
          </p:nvPr>
        </p:nvSpPr>
        <p:spPr>
          <a:xfrm flipH="1">
            <a:off x="1977838" y="1283000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ubTitle" idx="1"/>
          </p:nvPr>
        </p:nvSpPr>
        <p:spPr>
          <a:xfrm flipH="1">
            <a:off x="1977850" y="2858713"/>
            <a:ext cx="4497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 rot="10800000">
            <a:off x="5997187" y="191592"/>
            <a:ext cx="451110" cy="451110"/>
          </a:xfrm>
          <a:custGeom>
            <a:avLst/>
            <a:gdLst/>
            <a:ahLst/>
            <a:cxnLst/>
            <a:rect l="l" t="t" r="r" b="b"/>
            <a:pathLst>
              <a:path w="2792" h="2792" extrusionOk="0">
                <a:moveTo>
                  <a:pt x="1365" y="1"/>
                </a:moveTo>
                <a:cubicBezTo>
                  <a:pt x="632" y="1"/>
                  <a:pt x="1" y="632"/>
                  <a:pt x="1" y="1377"/>
                </a:cubicBezTo>
                <a:cubicBezTo>
                  <a:pt x="1" y="2160"/>
                  <a:pt x="632" y="2791"/>
                  <a:pt x="1365" y="2791"/>
                </a:cubicBezTo>
                <a:cubicBezTo>
                  <a:pt x="2160" y="2791"/>
                  <a:pt x="2791" y="2160"/>
                  <a:pt x="2791" y="1377"/>
                </a:cubicBezTo>
                <a:cubicBezTo>
                  <a:pt x="2791" y="632"/>
                  <a:pt x="2160" y="1"/>
                  <a:pt x="1365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 rot="10800000">
            <a:off x="5197093" y="852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7" name="Google Shape;87;p7"/>
          <p:cNvSpPr/>
          <p:nvPr/>
        </p:nvSpPr>
        <p:spPr>
          <a:xfrm rot="10800000">
            <a:off x="5073969" y="-734"/>
            <a:ext cx="1242654" cy="687653"/>
          </a:xfrm>
          <a:custGeom>
            <a:avLst/>
            <a:gdLst/>
            <a:ahLst/>
            <a:cxnLst/>
            <a:rect l="l" t="t" r="r" b="b"/>
            <a:pathLst>
              <a:path w="7691" h="4256" extrusionOk="0">
                <a:moveTo>
                  <a:pt x="3839" y="0"/>
                </a:moveTo>
                <a:cubicBezTo>
                  <a:pt x="1743" y="0"/>
                  <a:pt x="1" y="1730"/>
                  <a:pt x="1" y="3839"/>
                </a:cubicBezTo>
                <a:lnTo>
                  <a:pt x="1" y="4255"/>
                </a:lnTo>
                <a:lnTo>
                  <a:pt x="7691" y="4255"/>
                </a:lnTo>
                <a:lnTo>
                  <a:pt x="7691" y="3839"/>
                </a:lnTo>
                <a:cubicBezTo>
                  <a:pt x="7691" y="1730"/>
                  <a:pt x="5948" y="0"/>
                  <a:pt x="3839" y="0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rot="10800000">
            <a:off x="8696981" y="422557"/>
            <a:ext cx="286649" cy="286649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rot="10800000">
            <a:off x="7165458" y="370503"/>
            <a:ext cx="125975" cy="125975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 rot="10800000">
            <a:off x="9018307" y="243359"/>
            <a:ext cx="125975" cy="1259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rot="10800000">
            <a:off x="6191037" y="2283310"/>
            <a:ext cx="177730" cy="17773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5693111" y="1999326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-196509" y="-1234145"/>
            <a:ext cx="4718540" cy="3953870"/>
            <a:chOff x="-196509" y="-1234145"/>
            <a:chExt cx="4718540" cy="3953870"/>
          </a:xfrm>
        </p:grpSpPr>
        <p:sp>
          <p:nvSpPr>
            <p:cNvPr id="94" name="Google Shape;94;p7"/>
            <p:cNvSpPr/>
            <p:nvPr/>
          </p:nvSpPr>
          <p:spPr>
            <a:xfrm rot="-5525532">
              <a:off x="372678" y="-1448416"/>
              <a:ext cx="3580166" cy="4590897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rot="-5400000">
              <a:off x="425935" y="-1726330"/>
              <a:ext cx="3486795" cy="4471165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721597" y="-1768989"/>
              <a:ext cx="2822498" cy="4404950"/>
            </a:xfrm>
            <a:custGeom>
              <a:avLst/>
              <a:gdLst/>
              <a:ahLst/>
              <a:cxnLst/>
              <a:rect l="l" t="t" r="r" b="b"/>
              <a:pathLst>
                <a:path w="19889" h="31834" extrusionOk="0">
                  <a:moveTo>
                    <a:pt x="1" y="1"/>
                  </a:moveTo>
                  <a:cubicBezTo>
                    <a:pt x="632" y="4420"/>
                    <a:pt x="2893" y="8158"/>
                    <a:pt x="6517" y="10683"/>
                  </a:cubicBezTo>
                  <a:cubicBezTo>
                    <a:pt x="9156" y="12527"/>
                    <a:pt x="11365" y="14320"/>
                    <a:pt x="11315" y="17211"/>
                  </a:cubicBezTo>
                  <a:cubicBezTo>
                    <a:pt x="11201" y="21782"/>
                    <a:pt x="11151" y="26467"/>
                    <a:pt x="16732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5" y="31833"/>
                  </a:cubicBezTo>
                  <a:lnTo>
                    <a:pt x="19889" y="31833"/>
                  </a:lnTo>
                  <a:lnTo>
                    <a:pt x="19889" y="28311"/>
                  </a:lnTo>
                  <a:cubicBezTo>
                    <a:pt x="19674" y="28096"/>
                    <a:pt x="19409" y="27843"/>
                    <a:pt x="19257" y="27629"/>
                  </a:cubicBezTo>
                  <a:cubicBezTo>
                    <a:pt x="16517" y="24472"/>
                    <a:pt x="16618" y="20785"/>
                    <a:pt x="16681" y="17211"/>
                  </a:cubicBezTo>
                  <a:cubicBezTo>
                    <a:pt x="16732" y="14320"/>
                    <a:pt x="14522" y="12527"/>
                    <a:pt x="11883" y="10683"/>
                  </a:cubicBezTo>
                  <a:cubicBezTo>
                    <a:pt x="8259" y="8158"/>
                    <a:pt x="5999" y="4420"/>
                    <a:pt x="5367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-5400000">
              <a:off x="857101" y="-1697486"/>
              <a:ext cx="2100135" cy="3954837"/>
            </a:xfrm>
            <a:custGeom>
              <a:avLst/>
              <a:gdLst/>
              <a:ahLst/>
              <a:cxnLst/>
              <a:rect l="l" t="t" r="r" b="b"/>
              <a:pathLst>
                <a:path w="14522" h="28046" extrusionOk="0">
                  <a:moveTo>
                    <a:pt x="0" y="1"/>
                  </a:moveTo>
                  <a:cubicBezTo>
                    <a:pt x="632" y="4420"/>
                    <a:pt x="2892" y="8158"/>
                    <a:pt x="6516" y="10683"/>
                  </a:cubicBezTo>
                  <a:cubicBezTo>
                    <a:pt x="9155" y="12527"/>
                    <a:pt x="11365" y="14320"/>
                    <a:pt x="11314" y="17211"/>
                  </a:cubicBezTo>
                  <a:cubicBezTo>
                    <a:pt x="11251" y="20785"/>
                    <a:pt x="11150" y="24472"/>
                    <a:pt x="13890" y="27629"/>
                  </a:cubicBezTo>
                  <a:cubicBezTo>
                    <a:pt x="14092" y="27780"/>
                    <a:pt x="14307" y="27894"/>
                    <a:pt x="14522" y="28045"/>
                  </a:cubicBezTo>
                  <a:lnTo>
                    <a:pt x="14522" y="25103"/>
                  </a:lnTo>
                  <a:lnTo>
                    <a:pt x="14522" y="9900"/>
                  </a:lnTo>
                  <a:cubicBezTo>
                    <a:pt x="12994" y="8057"/>
                    <a:pt x="11150" y="6744"/>
                    <a:pt x="9887" y="5847"/>
                  </a:cubicBezTo>
                  <a:cubicBezTo>
                    <a:pt x="8360" y="4850"/>
                    <a:pt x="6630" y="3006"/>
                    <a:pt x="5998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7"/>
          <p:cNvGrpSpPr/>
          <p:nvPr/>
        </p:nvGrpSpPr>
        <p:grpSpPr>
          <a:xfrm rot="10800000">
            <a:off x="5197091" y="2137017"/>
            <a:ext cx="4718540" cy="3953870"/>
            <a:chOff x="4149241" y="594092"/>
            <a:chExt cx="4718540" cy="3953870"/>
          </a:xfrm>
        </p:grpSpPr>
        <p:sp>
          <p:nvSpPr>
            <p:cNvPr id="99" name="Google Shape;99;p7"/>
            <p:cNvSpPr/>
            <p:nvPr/>
          </p:nvSpPr>
          <p:spPr>
            <a:xfrm rot="-5525532">
              <a:off x="4718428" y="379821"/>
              <a:ext cx="3580166" cy="4590897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B13D6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 rot="-5400000">
              <a:off x="4771685" y="101908"/>
              <a:ext cx="3486795" cy="4471165"/>
            </a:xfrm>
            <a:custGeom>
              <a:avLst/>
              <a:gdLst/>
              <a:ahLst/>
              <a:cxnLst/>
              <a:rect l="l" t="t" r="r" b="b"/>
              <a:pathLst>
                <a:path w="24825" h="31834" extrusionOk="0">
                  <a:moveTo>
                    <a:pt x="0" y="1"/>
                  </a:moveTo>
                  <a:cubicBezTo>
                    <a:pt x="631" y="4420"/>
                    <a:pt x="2892" y="8158"/>
                    <a:pt x="6465" y="10683"/>
                  </a:cubicBezTo>
                  <a:cubicBezTo>
                    <a:pt x="9155" y="12527"/>
                    <a:pt x="11364" y="14320"/>
                    <a:pt x="11314" y="17211"/>
                  </a:cubicBezTo>
                  <a:cubicBezTo>
                    <a:pt x="11200" y="21782"/>
                    <a:pt x="11099" y="26467"/>
                    <a:pt x="16731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4" y="31833"/>
                  </a:cubicBezTo>
                  <a:lnTo>
                    <a:pt x="24825" y="31833"/>
                  </a:lnTo>
                  <a:cubicBezTo>
                    <a:pt x="24774" y="31783"/>
                    <a:pt x="24673" y="31732"/>
                    <a:pt x="24572" y="31682"/>
                  </a:cubicBezTo>
                  <a:cubicBezTo>
                    <a:pt x="23726" y="31253"/>
                    <a:pt x="22779" y="30735"/>
                    <a:pt x="21782" y="30104"/>
                  </a:cubicBezTo>
                  <a:cubicBezTo>
                    <a:pt x="16201" y="26467"/>
                    <a:pt x="16251" y="21782"/>
                    <a:pt x="16365" y="17211"/>
                  </a:cubicBezTo>
                  <a:cubicBezTo>
                    <a:pt x="16415" y="14320"/>
                    <a:pt x="14206" y="12527"/>
                    <a:pt x="11567" y="10683"/>
                  </a:cubicBezTo>
                  <a:cubicBezTo>
                    <a:pt x="7943" y="8158"/>
                    <a:pt x="5682" y="4420"/>
                    <a:pt x="5051" y="1"/>
                  </a:cubicBez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 rot="-5400000">
              <a:off x="5067347" y="59248"/>
              <a:ext cx="2822498" cy="4404950"/>
            </a:xfrm>
            <a:custGeom>
              <a:avLst/>
              <a:gdLst/>
              <a:ahLst/>
              <a:cxnLst/>
              <a:rect l="l" t="t" r="r" b="b"/>
              <a:pathLst>
                <a:path w="19889" h="31834" extrusionOk="0">
                  <a:moveTo>
                    <a:pt x="1" y="1"/>
                  </a:moveTo>
                  <a:cubicBezTo>
                    <a:pt x="632" y="4420"/>
                    <a:pt x="2893" y="8158"/>
                    <a:pt x="6517" y="10683"/>
                  </a:cubicBezTo>
                  <a:cubicBezTo>
                    <a:pt x="9156" y="12527"/>
                    <a:pt x="11365" y="14320"/>
                    <a:pt x="11315" y="17211"/>
                  </a:cubicBezTo>
                  <a:cubicBezTo>
                    <a:pt x="11201" y="21782"/>
                    <a:pt x="11151" y="26467"/>
                    <a:pt x="16732" y="30104"/>
                  </a:cubicBezTo>
                  <a:cubicBezTo>
                    <a:pt x="17729" y="30735"/>
                    <a:pt x="18676" y="31253"/>
                    <a:pt x="19522" y="31682"/>
                  </a:cubicBezTo>
                  <a:cubicBezTo>
                    <a:pt x="19623" y="31732"/>
                    <a:pt x="19724" y="31783"/>
                    <a:pt x="19775" y="31833"/>
                  </a:cubicBezTo>
                  <a:lnTo>
                    <a:pt x="19889" y="31833"/>
                  </a:lnTo>
                  <a:lnTo>
                    <a:pt x="19889" y="28311"/>
                  </a:lnTo>
                  <a:cubicBezTo>
                    <a:pt x="19674" y="28096"/>
                    <a:pt x="19409" y="27843"/>
                    <a:pt x="19257" y="27629"/>
                  </a:cubicBezTo>
                  <a:cubicBezTo>
                    <a:pt x="16517" y="24472"/>
                    <a:pt x="16618" y="20785"/>
                    <a:pt x="16681" y="17211"/>
                  </a:cubicBezTo>
                  <a:cubicBezTo>
                    <a:pt x="16732" y="14320"/>
                    <a:pt x="14522" y="12527"/>
                    <a:pt x="11883" y="10683"/>
                  </a:cubicBezTo>
                  <a:cubicBezTo>
                    <a:pt x="8259" y="8158"/>
                    <a:pt x="5999" y="4420"/>
                    <a:pt x="5367" y="1"/>
                  </a:cubicBez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rot="-5400000">
              <a:off x="5202851" y="130752"/>
              <a:ext cx="2100135" cy="3954837"/>
            </a:xfrm>
            <a:custGeom>
              <a:avLst/>
              <a:gdLst/>
              <a:ahLst/>
              <a:cxnLst/>
              <a:rect l="l" t="t" r="r" b="b"/>
              <a:pathLst>
                <a:path w="14522" h="28046" extrusionOk="0">
                  <a:moveTo>
                    <a:pt x="0" y="1"/>
                  </a:moveTo>
                  <a:cubicBezTo>
                    <a:pt x="632" y="4420"/>
                    <a:pt x="2892" y="8158"/>
                    <a:pt x="6516" y="10683"/>
                  </a:cubicBezTo>
                  <a:cubicBezTo>
                    <a:pt x="9155" y="12527"/>
                    <a:pt x="11365" y="14320"/>
                    <a:pt x="11314" y="17211"/>
                  </a:cubicBezTo>
                  <a:cubicBezTo>
                    <a:pt x="11251" y="20785"/>
                    <a:pt x="11150" y="24472"/>
                    <a:pt x="13890" y="27629"/>
                  </a:cubicBezTo>
                  <a:cubicBezTo>
                    <a:pt x="14092" y="27780"/>
                    <a:pt x="14307" y="27894"/>
                    <a:pt x="14522" y="28045"/>
                  </a:cubicBezTo>
                  <a:lnTo>
                    <a:pt x="14522" y="25103"/>
                  </a:lnTo>
                  <a:lnTo>
                    <a:pt x="14522" y="9900"/>
                  </a:lnTo>
                  <a:cubicBezTo>
                    <a:pt x="12994" y="8057"/>
                    <a:pt x="11150" y="6744"/>
                    <a:pt x="9887" y="5847"/>
                  </a:cubicBezTo>
                  <a:cubicBezTo>
                    <a:pt x="8360" y="4850"/>
                    <a:pt x="6630" y="3006"/>
                    <a:pt x="5998" y="1"/>
                  </a:cubicBez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400050" dist="57150" dir="64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7"/>
          <p:cNvSpPr txBox="1">
            <a:spLocks noGrp="1"/>
          </p:cNvSpPr>
          <p:nvPr>
            <p:ph type="title" idx="2" hasCustomPrompt="1"/>
          </p:nvPr>
        </p:nvSpPr>
        <p:spPr>
          <a:xfrm>
            <a:off x="202328" y="1811600"/>
            <a:ext cx="1423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512300" y="409500"/>
            <a:ext cx="8106000" cy="432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1768575" y="1152475"/>
            <a:ext cx="50343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1"/>
          </p:nvPr>
        </p:nvSpPr>
        <p:spPr>
          <a:xfrm>
            <a:off x="577075" y="2566375"/>
            <a:ext cx="77619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8"/>
          <p:cNvGrpSpPr/>
          <p:nvPr/>
        </p:nvGrpSpPr>
        <p:grpSpPr>
          <a:xfrm>
            <a:off x="6003366" y="0"/>
            <a:ext cx="3140672" cy="5148198"/>
            <a:chOff x="6003366" y="0"/>
            <a:chExt cx="3140672" cy="5148198"/>
          </a:xfrm>
        </p:grpSpPr>
        <p:grpSp>
          <p:nvGrpSpPr>
            <p:cNvPr id="110" name="Google Shape;110;p8"/>
            <p:cNvGrpSpPr/>
            <p:nvPr/>
          </p:nvGrpSpPr>
          <p:grpSpPr>
            <a:xfrm>
              <a:off x="6003366" y="3080274"/>
              <a:ext cx="3140672" cy="2067925"/>
              <a:chOff x="6003366" y="3080274"/>
              <a:chExt cx="3140672" cy="2067925"/>
            </a:xfrm>
          </p:grpSpPr>
          <p:sp>
            <p:nvSpPr>
              <p:cNvPr id="111" name="Google Shape;111;p8"/>
              <p:cNvSpPr/>
              <p:nvPr/>
            </p:nvSpPr>
            <p:spPr>
              <a:xfrm>
                <a:off x="6003366" y="3080274"/>
                <a:ext cx="3140667" cy="206792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B13D6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6486524" y="3398403"/>
                <a:ext cx="2657514" cy="174979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94ECE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6931452" y="3691366"/>
                <a:ext cx="2212581" cy="1456832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789C7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7464527" y="4042370"/>
                <a:ext cx="1679501" cy="1105829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4C4BF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 rot="5400000">
                <a:off x="8373505" y="4372991"/>
                <a:ext cx="612273" cy="928722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5268" extrusionOk="0">
                    <a:moveTo>
                      <a:pt x="2648" y="0"/>
                    </a:moveTo>
                    <a:cubicBezTo>
                      <a:pt x="1213" y="0"/>
                      <a:pt x="51" y="1144"/>
                      <a:pt x="51" y="2578"/>
                    </a:cubicBezTo>
                    <a:cubicBezTo>
                      <a:pt x="0" y="4055"/>
                      <a:pt x="1162" y="5217"/>
                      <a:pt x="2627" y="5267"/>
                    </a:cubicBezTo>
                    <a:cubicBezTo>
                      <a:pt x="2942" y="5267"/>
                      <a:pt x="3208" y="5217"/>
                      <a:pt x="3473" y="5103"/>
                    </a:cubicBezTo>
                    <a:lnTo>
                      <a:pt x="3473" y="103"/>
                    </a:lnTo>
                    <a:cubicBezTo>
                      <a:pt x="3258" y="52"/>
                      <a:pt x="2993" y="2"/>
                      <a:pt x="2740" y="2"/>
                    </a:cubicBezTo>
                    <a:cubicBezTo>
                      <a:pt x="2709" y="1"/>
                      <a:pt x="2678" y="0"/>
                      <a:pt x="2648" y="0"/>
                    </a:cubicBezTo>
                    <a:close/>
                  </a:path>
                </a:pathLst>
              </a:custGeom>
              <a:solidFill>
                <a:srgbClr val="42FFB7"/>
              </a:solidFill>
              <a:ln>
                <a:noFill/>
              </a:ln>
              <a:effectLst>
                <a:outerShdw blurRad="142875" dist="9525" dir="576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8"/>
            <p:cNvGrpSpPr/>
            <p:nvPr/>
          </p:nvGrpSpPr>
          <p:grpSpPr>
            <a:xfrm>
              <a:off x="6931452" y="0"/>
              <a:ext cx="2212584" cy="2566375"/>
              <a:chOff x="6931452" y="0"/>
              <a:chExt cx="2212584" cy="2566375"/>
            </a:xfrm>
          </p:grpSpPr>
          <p:sp>
            <p:nvSpPr>
              <p:cNvPr id="117" name="Google Shape;117;p8"/>
              <p:cNvSpPr/>
              <p:nvPr/>
            </p:nvSpPr>
            <p:spPr>
              <a:xfrm>
                <a:off x="6931452" y="0"/>
                <a:ext cx="2212566" cy="2566375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94ECE"/>
              </a:solidFill>
              <a:ln>
                <a:noFill/>
              </a:ln>
              <a:effectLst>
                <a:outerShdw blurRad="271463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7239001" y="0"/>
                <a:ext cx="1905035" cy="2209651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789C7"/>
              </a:solidFill>
              <a:ln>
                <a:noFill/>
              </a:ln>
              <a:effectLst>
                <a:outerShdw blurRad="214313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7464530" y="0"/>
                <a:ext cx="1679492" cy="1948047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4C4BF"/>
              </a:solidFill>
              <a:ln>
                <a:noFill/>
              </a:ln>
              <a:effectLst>
                <a:outerShdw blurRad="385763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7752535" y="0"/>
                <a:ext cx="1391496" cy="1613981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2FFB7"/>
              </a:solidFill>
              <a:ln>
                <a:noFill/>
              </a:ln>
              <a:effectLst>
                <a:outerShdw blurRad="271463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ULE">
  <p:cSld name="TITLE_AND_TWO_COLUMNS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6049625" y="3313050"/>
            <a:ext cx="2330400" cy="1950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 rot="-5400000">
            <a:off x="1109025" y="264475"/>
            <a:ext cx="829800" cy="3142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764825" y="3313050"/>
            <a:ext cx="2330400" cy="1950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grpSp>
        <p:nvGrpSpPr>
          <p:cNvPr id="126" name="Google Shape;126;p9"/>
          <p:cNvGrpSpPr/>
          <p:nvPr/>
        </p:nvGrpSpPr>
        <p:grpSpPr>
          <a:xfrm rot="-5400000">
            <a:off x="124033" y="-124219"/>
            <a:ext cx="1550579" cy="1798516"/>
            <a:chOff x="6931452" y="0"/>
            <a:chExt cx="2212584" cy="2566375"/>
          </a:xfrm>
        </p:grpSpPr>
        <p:sp>
          <p:nvSpPr>
            <p:cNvPr id="127" name="Google Shape;127;p9"/>
            <p:cNvSpPr/>
            <p:nvPr/>
          </p:nvSpPr>
          <p:spPr>
            <a:xfrm>
              <a:off x="6931452" y="0"/>
              <a:ext cx="2212566" cy="2566375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27146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7239001" y="0"/>
              <a:ext cx="1905035" cy="2209651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214313" dist="952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7464530" y="0"/>
              <a:ext cx="1679492" cy="1948047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385763" dist="952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7752535" y="0"/>
              <a:ext cx="1391496" cy="1613981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27146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ctrTitle"/>
          </p:nvPr>
        </p:nvSpPr>
        <p:spPr>
          <a:xfrm>
            <a:off x="1015925" y="3772800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811175" y="4014450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2"/>
          </p:nvPr>
        </p:nvSpPr>
        <p:spPr>
          <a:xfrm>
            <a:off x="3658325" y="3772800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3"/>
          </p:nvPr>
        </p:nvSpPr>
        <p:spPr>
          <a:xfrm>
            <a:off x="6300725" y="3772800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4"/>
          </p:nvPr>
        </p:nvSpPr>
        <p:spPr>
          <a:xfrm>
            <a:off x="6095975" y="4014450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5"/>
          </p:nvPr>
        </p:nvSpPr>
        <p:spPr>
          <a:xfrm>
            <a:off x="3453575" y="4014450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8134402" y="4669950"/>
            <a:ext cx="331480" cy="331494"/>
          </a:xfrm>
          <a:custGeom>
            <a:avLst/>
            <a:gdLst/>
            <a:ahLst/>
            <a:cxnLst/>
            <a:rect l="l" t="t" r="r" b="b"/>
            <a:pathLst>
              <a:path w="2792" h="2792" extrusionOk="0">
                <a:moveTo>
                  <a:pt x="1365" y="1"/>
                </a:moveTo>
                <a:cubicBezTo>
                  <a:pt x="632" y="1"/>
                  <a:pt x="1" y="632"/>
                  <a:pt x="1" y="1377"/>
                </a:cubicBezTo>
                <a:cubicBezTo>
                  <a:pt x="1" y="2160"/>
                  <a:pt x="632" y="2791"/>
                  <a:pt x="1365" y="2791"/>
                </a:cubicBezTo>
                <a:cubicBezTo>
                  <a:pt x="2160" y="2791"/>
                  <a:pt x="2791" y="2160"/>
                  <a:pt x="2791" y="1377"/>
                </a:cubicBezTo>
                <a:cubicBezTo>
                  <a:pt x="2791" y="632"/>
                  <a:pt x="2160" y="1"/>
                  <a:pt x="1365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8231158" y="4637458"/>
            <a:ext cx="913114" cy="505315"/>
          </a:xfrm>
          <a:custGeom>
            <a:avLst/>
            <a:gdLst/>
            <a:ahLst/>
            <a:cxnLst/>
            <a:rect l="l" t="t" r="r" b="b"/>
            <a:pathLst>
              <a:path w="7691" h="4256" extrusionOk="0">
                <a:moveTo>
                  <a:pt x="3839" y="0"/>
                </a:moveTo>
                <a:cubicBezTo>
                  <a:pt x="1743" y="0"/>
                  <a:pt x="1" y="1730"/>
                  <a:pt x="1" y="3839"/>
                </a:cubicBezTo>
                <a:lnTo>
                  <a:pt x="1" y="4255"/>
                </a:lnTo>
                <a:lnTo>
                  <a:pt x="7691" y="4255"/>
                </a:lnTo>
                <a:lnTo>
                  <a:pt x="7691" y="3839"/>
                </a:lnTo>
                <a:cubicBezTo>
                  <a:pt x="7691" y="1730"/>
                  <a:pt x="5948" y="0"/>
                  <a:pt x="3839" y="0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243814" y="390929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5853369" y="693272"/>
            <a:ext cx="125975" cy="1259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843409" y="1033916"/>
            <a:ext cx="177730" cy="17773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3407225" y="3313050"/>
            <a:ext cx="2330400" cy="1950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ctrTitle" idx="6"/>
          </p:nvPr>
        </p:nvSpPr>
        <p:spPr>
          <a:xfrm flipH="1">
            <a:off x="151500" y="781675"/>
            <a:ext cx="27480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45" name="Google Shape;145;p9"/>
          <p:cNvGrpSpPr/>
          <p:nvPr/>
        </p:nvGrpSpPr>
        <p:grpSpPr>
          <a:xfrm>
            <a:off x="6050831" y="6"/>
            <a:ext cx="3092971" cy="3587536"/>
            <a:chOff x="6931452" y="0"/>
            <a:chExt cx="2212584" cy="2566375"/>
          </a:xfrm>
        </p:grpSpPr>
        <p:sp>
          <p:nvSpPr>
            <p:cNvPr id="146" name="Google Shape;146;p9"/>
            <p:cNvSpPr/>
            <p:nvPr/>
          </p:nvSpPr>
          <p:spPr>
            <a:xfrm>
              <a:off x="6931452" y="0"/>
              <a:ext cx="2212566" cy="2566375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94ECE"/>
            </a:solidFill>
            <a:ln>
              <a:noFill/>
            </a:ln>
            <a:effectLst>
              <a:outerShdw blurRad="27146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7239001" y="0"/>
              <a:ext cx="1905035" cy="2209651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789C7"/>
            </a:solidFill>
            <a:ln>
              <a:noFill/>
            </a:ln>
            <a:effectLst>
              <a:outerShdw blurRad="214313" dist="952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7464530" y="0"/>
              <a:ext cx="1679492" cy="1948047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4C4BF"/>
            </a:solidFill>
            <a:ln>
              <a:noFill/>
            </a:ln>
            <a:effectLst>
              <a:outerShdw blurRad="385763" dist="952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7752535" y="0"/>
              <a:ext cx="1391496" cy="1613981"/>
            </a:xfrm>
            <a:custGeom>
              <a:avLst/>
              <a:gdLst/>
              <a:ahLst/>
              <a:cxnLst/>
              <a:rect l="l" t="t" r="r" b="b"/>
              <a:pathLst>
                <a:path w="7893" h="9155" extrusionOk="0">
                  <a:moveTo>
                    <a:pt x="1099" y="0"/>
                  </a:moveTo>
                  <a:cubicBezTo>
                    <a:pt x="367" y="947"/>
                    <a:pt x="1" y="2159"/>
                    <a:pt x="1" y="3422"/>
                  </a:cubicBezTo>
                  <a:cubicBezTo>
                    <a:pt x="1" y="6579"/>
                    <a:pt x="2577" y="9155"/>
                    <a:pt x="5733" y="9155"/>
                  </a:cubicBezTo>
                  <a:cubicBezTo>
                    <a:pt x="6529" y="9155"/>
                    <a:pt x="7261" y="8991"/>
                    <a:pt x="7893" y="8738"/>
                  </a:cubicBezTo>
                  <a:lnTo>
                    <a:pt x="7893" y="0"/>
                  </a:lnTo>
                  <a:close/>
                </a:path>
              </a:pathLst>
            </a:custGeom>
            <a:solidFill>
              <a:srgbClr val="42FFB7"/>
            </a:solidFill>
            <a:ln>
              <a:noFill/>
            </a:ln>
            <a:effectLst>
              <a:outerShdw blurRad="27146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9"/>
          <p:cNvSpPr/>
          <p:nvPr/>
        </p:nvSpPr>
        <p:spPr>
          <a:xfrm>
            <a:off x="8134389" y="2751954"/>
            <a:ext cx="390750" cy="390750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5566720" y="390925"/>
            <a:ext cx="286649" cy="286649"/>
          </a:xfrm>
          <a:custGeom>
            <a:avLst/>
            <a:gdLst/>
            <a:ahLst/>
            <a:cxnLst/>
            <a:rect l="l" t="t" r="r" b="b"/>
            <a:pathLst>
              <a:path w="1100" h="1100" extrusionOk="0">
                <a:moveTo>
                  <a:pt x="531" y="1"/>
                </a:moveTo>
                <a:cubicBezTo>
                  <a:pt x="266" y="1"/>
                  <a:pt x="1" y="253"/>
                  <a:pt x="1" y="569"/>
                </a:cubicBezTo>
                <a:cubicBezTo>
                  <a:pt x="1" y="884"/>
                  <a:pt x="266" y="1099"/>
                  <a:pt x="531" y="1099"/>
                </a:cubicBezTo>
                <a:cubicBezTo>
                  <a:pt x="847" y="1099"/>
                  <a:pt x="1099" y="884"/>
                  <a:pt x="1099" y="569"/>
                </a:cubicBezTo>
                <a:cubicBezTo>
                  <a:pt x="1099" y="253"/>
                  <a:pt x="847" y="1"/>
                  <a:pt x="531" y="1"/>
                </a:cubicBezTo>
                <a:close/>
              </a:path>
            </a:pathLst>
          </a:custGeom>
          <a:solidFill>
            <a:srgbClr val="42FFB7"/>
          </a:soli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/>
          <p:nvPr/>
        </p:nvSpPr>
        <p:spPr>
          <a:xfrm flipH="1">
            <a:off x="575" y="0"/>
            <a:ext cx="9143700" cy="5143500"/>
          </a:xfrm>
          <a:prstGeom prst="rect">
            <a:avLst/>
          </a:prstGeom>
          <a:solidFill>
            <a:srgbClr val="393CA1"/>
          </a:solidFill>
          <a:ln w="9525" cap="flat" cmpd="sng">
            <a:solidFill>
              <a:srgbClr val="494ECE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2047875" y="218200"/>
            <a:ext cx="7159800" cy="1162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1101550" y="1750175"/>
            <a:ext cx="3120900" cy="316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4921550" y="1750175"/>
            <a:ext cx="3120900" cy="316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subTitle" idx="1"/>
          </p:nvPr>
        </p:nvSpPr>
        <p:spPr>
          <a:xfrm>
            <a:off x="5363150" y="3185125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ctrTitle"/>
          </p:nvPr>
        </p:nvSpPr>
        <p:spPr>
          <a:xfrm>
            <a:off x="5567900" y="294347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None/>
              <a:defRPr sz="1800">
                <a:solidFill>
                  <a:srgbClr val="2D225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ctrTitle" idx="2"/>
          </p:nvPr>
        </p:nvSpPr>
        <p:spPr>
          <a:xfrm>
            <a:off x="1747900" y="294347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None/>
              <a:defRPr sz="1800">
                <a:solidFill>
                  <a:srgbClr val="2D225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subTitle" idx="3"/>
          </p:nvPr>
        </p:nvSpPr>
        <p:spPr>
          <a:xfrm>
            <a:off x="1543150" y="3185125"/>
            <a:ext cx="223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100"/>
              <a:buNone/>
              <a:defRPr sz="1100">
                <a:solidFill>
                  <a:srgbClr val="2D225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ctrTitle" idx="4"/>
          </p:nvPr>
        </p:nvSpPr>
        <p:spPr>
          <a:xfrm>
            <a:off x="4333875" y="639700"/>
            <a:ext cx="4675800" cy="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>
            <a:off x="856" y="7"/>
            <a:ext cx="2836027" cy="5148205"/>
            <a:chOff x="856" y="7"/>
            <a:chExt cx="2836027" cy="5148205"/>
          </a:xfrm>
        </p:grpSpPr>
        <p:grpSp>
          <p:nvGrpSpPr>
            <p:cNvPr id="163" name="Google Shape;163;p10"/>
            <p:cNvGrpSpPr/>
            <p:nvPr/>
          </p:nvGrpSpPr>
          <p:grpSpPr>
            <a:xfrm rot="10800000">
              <a:off x="856" y="7"/>
              <a:ext cx="2836027" cy="1867336"/>
              <a:chOff x="6003366" y="3080274"/>
              <a:chExt cx="3140672" cy="2067925"/>
            </a:xfrm>
          </p:grpSpPr>
          <p:sp>
            <p:nvSpPr>
              <p:cNvPr id="164" name="Google Shape;164;p10"/>
              <p:cNvSpPr/>
              <p:nvPr/>
            </p:nvSpPr>
            <p:spPr>
              <a:xfrm>
                <a:off x="6003366" y="3080274"/>
                <a:ext cx="3140667" cy="206792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B13D6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0"/>
              <p:cNvSpPr/>
              <p:nvPr/>
            </p:nvSpPr>
            <p:spPr>
              <a:xfrm>
                <a:off x="6486524" y="3398403"/>
                <a:ext cx="2657514" cy="174979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94ECE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6931452" y="3691366"/>
                <a:ext cx="2212581" cy="1456832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789C7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7464527" y="4042370"/>
                <a:ext cx="1679501" cy="1105829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1050" extrusionOk="0">
                    <a:moveTo>
                      <a:pt x="10620" y="1"/>
                    </a:moveTo>
                    <a:cubicBezTo>
                      <a:pt x="4735" y="1"/>
                      <a:pt x="0" y="4787"/>
                      <a:pt x="0" y="10633"/>
                    </a:cubicBezTo>
                    <a:lnTo>
                      <a:pt x="0" y="11050"/>
                    </a:lnTo>
                    <a:lnTo>
                      <a:pt x="16782" y="11050"/>
                    </a:lnTo>
                    <a:lnTo>
                      <a:pt x="16782" y="1946"/>
                    </a:lnTo>
                    <a:cubicBezTo>
                      <a:pt x="15039" y="733"/>
                      <a:pt x="12943" y="1"/>
                      <a:pt x="10620" y="1"/>
                    </a:cubicBezTo>
                    <a:close/>
                  </a:path>
                </a:pathLst>
              </a:custGeom>
              <a:solidFill>
                <a:srgbClr val="44C4BF"/>
              </a:solidFill>
              <a:ln>
                <a:noFill/>
              </a:ln>
              <a:effectLst>
                <a:outerShdw blurRad="285750" dist="9525" dir="5760000" algn="bl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 rot="5400000">
                <a:off x="8373505" y="4372991"/>
                <a:ext cx="612273" cy="928722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5268" extrusionOk="0">
                    <a:moveTo>
                      <a:pt x="2648" y="0"/>
                    </a:moveTo>
                    <a:cubicBezTo>
                      <a:pt x="1213" y="0"/>
                      <a:pt x="51" y="1144"/>
                      <a:pt x="51" y="2578"/>
                    </a:cubicBezTo>
                    <a:cubicBezTo>
                      <a:pt x="0" y="4055"/>
                      <a:pt x="1162" y="5217"/>
                      <a:pt x="2627" y="5267"/>
                    </a:cubicBezTo>
                    <a:cubicBezTo>
                      <a:pt x="2942" y="5267"/>
                      <a:pt x="3208" y="5217"/>
                      <a:pt x="3473" y="5103"/>
                    </a:cubicBezTo>
                    <a:lnTo>
                      <a:pt x="3473" y="103"/>
                    </a:lnTo>
                    <a:cubicBezTo>
                      <a:pt x="3258" y="52"/>
                      <a:pt x="2993" y="2"/>
                      <a:pt x="2740" y="2"/>
                    </a:cubicBezTo>
                    <a:cubicBezTo>
                      <a:pt x="2709" y="1"/>
                      <a:pt x="2678" y="0"/>
                      <a:pt x="2648" y="0"/>
                    </a:cubicBezTo>
                    <a:close/>
                  </a:path>
                </a:pathLst>
              </a:custGeom>
              <a:solidFill>
                <a:srgbClr val="42FFB7"/>
              </a:solidFill>
              <a:ln>
                <a:noFill/>
              </a:ln>
              <a:effectLst>
                <a:outerShdw blurRad="142875" dist="9525" dir="576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rot="10800000">
              <a:off x="859" y="3602228"/>
              <a:ext cx="1332860" cy="1545985"/>
              <a:chOff x="6931452" y="0"/>
              <a:chExt cx="2212584" cy="2566375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6931452" y="0"/>
                <a:ext cx="2212566" cy="2566375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94ECE"/>
              </a:solidFill>
              <a:ln>
                <a:noFill/>
              </a:ln>
              <a:effectLst>
                <a:outerShdw blurRad="271463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7239001" y="0"/>
                <a:ext cx="1905035" cy="2209651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789C7"/>
              </a:solidFill>
              <a:ln>
                <a:noFill/>
              </a:ln>
              <a:effectLst>
                <a:outerShdw blurRad="214313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7464530" y="0"/>
                <a:ext cx="1679492" cy="1948047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4C4BF"/>
              </a:solidFill>
              <a:ln>
                <a:noFill/>
              </a:ln>
              <a:effectLst>
                <a:outerShdw blurRad="385763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7752535" y="0"/>
                <a:ext cx="1391496" cy="1613981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9155" extrusionOk="0">
                    <a:moveTo>
                      <a:pt x="1099" y="0"/>
                    </a:moveTo>
                    <a:cubicBezTo>
                      <a:pt x="367" y="947"/>
                      <a:pt x="1" y="2159"/>
                      <a:pt x="1" y="3422"/>
                    </a:cubicBezTo>
                    <a:cubicBezTo>
                      <a:pt x="1" y="6579"/>
                      <a:pt x="2577" y="9155"/>
                      <a:pt x="5733" y="9155"/>
                    </a:cubicBezTo>
                    <a:cubicBezTo>
                      <a:pt x="6529" y="9155"/>
                      <a:pt x="7261" y="8991"/>
                      <a:pt x="7893" y="8738"/>
                    </a:cubicBezTo>
                    <a:lnTo>
                      <a:pt x="7893" y="0"/>
                    </a:lnTo>
                    <a:close/>
                  </a:path>
                </a:pathLst>
              </a:custGeom>
              <a:solidFill>
                <a:srgbClr val="42FFB7"/>
              </a:solidFill>
              <a:ln>
                <a:noFill/>
              </a:ln>
              <a:effectLst>
                <a:outerShdw blurRad="271463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Font typeface="Unica One"/>
              <a:buNone/>
              <a:defRPr sz="2800">
                <a:solidFill>
                  <a:srgbClr val="2D225E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2800"/>
              <a:buNone/>
              <a:defRPr sz="2800">
                <a:solidFill>
                  <a:srgbClr val="2D225E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25E"/>
              </a:buClr>
              <a:buSzPts val="1800"/>
              <a:buFont typeface="Scope One"/>
              <a:buChar char="●"/>
              <a:defRPr sz="1800"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○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■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●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○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■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●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225E"/>
              </a:buClr>
              <a:buSzPts val="1400"/>
              <a:buFont typeface="Scope One"/>
              <a:buChar char="○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D225E"/>
              </a:buClr>
              <a:buSzPts val="1400"/>
              <a:buFont typeface="Scope One"/>
              <a:buChar char="■"/>
              <a:defRPr>
                <a:solidFill>
                  <a:srgbClr val="2D225E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2D225E"/>
                </a:solidFill>
              </a:defRPr>
            </a:lvl1pPr>
            <a:lvl2pPr lvl="1" algn="r">
              <a:buNone/>
              <a:defRPr sz="1000">
                <a:solidFill>
                  <a:srgbClr val="2D225E"/>
                </a:solidFill>
              </a:defRPr>
            </a:lvl2pPr>
            <a:lvl3pPr lvl="2" algn="r">
              <a:buNone/>
              <a:defRPr sz="1000">
                <a:solidFill>
                  <a:srgbClr val="2D225E"/>
                </a:solidFill>
              </a:defRPr>
            </a:lvl3pPr>
            <a:lvl4pPr lvl="3" algn="r">
              <a:buNone/>
              <a:defRPr sz="1000">
                <a:solidFill>
                  <a:srgbClr val="2D225E"/>
                </a:solidFill>
              </a:defRPr>
            </a:lvl4pPr>
            <a:lvl5pPr lvl="4" algn="r">
              <a:buNone/>
              <a:defRPr sz="1000">
                <a:solidFill>
                  <a:srgbClr val="2D225E"/>
                </a:solidFill>
              </a:defRPr>
            </a:lvl5pPr>
            <a:lvl6pPr lvl="5" algn="r">
              <a:buNone/>
              <a:defRPr sz="1000">
                <a:solidFill>
                  <a:srgbClr val="2D225E"/>
                </a:solidFill>
              </a:defRPr>
            </a:lvl6pPr>
            <a:lvl7pPr lvl="6" algn="r">
              <a:buNone/>
              <a:defRPr sz="1000">
                <a:solidFill>
                  <a:srgbClr val="2D225E"/>
                </a:solidFill>
              </a:defRPr>
            </a:lvl7pPr>
            <a:lvl8pPr lvl="7" algn="r">
              <a:buNone/>
              <a:defRPr sz="1000">
                <a:solidFill>
                  <a:srgbClr val="2D225E"/>
                </a:solidFill>
              </a:defRPr>
            </a:lvl8pPr>
            <a:lvl9pPr lvl="8" algn="r">
              <a:buNone/>
              <a:defRPr sz="1000">
                <a:solidFill>
                  <a:srgbClr val="2D225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at.org/min-4003.html" TargetMode="External"/><Relationship Id="rId13" Type="http://schemas.openxmlformats.org/officeDocument/2006/relationships/hyperlink" Target="https://www.gemselect.com/gem-info/cats-eye-tourmaline/cats-eye-tourmaline-info.php" TargetMode="External"/><Relationship Id="rId3" Type="http://schemas.openxmlformats.org/officeDocument/2006/relationships/hyperlink" Target="https://www.gemstonemagnetism.com/how_to_page_7.html" TargetMode="External"/><Relationship Id="rId7" Type="http://schemas.openxmlformats.org/officeDocument/2006/relationships/hyperlink" Target="https://www.minerals.net/mineral/tourmaline.aspx" TargetMode="External"/><Relationship Id="rId12" Type="http://schemas.openxmlformats.org/officeDocument/2006/relationships/hyperlink" Target="http://www.mcdougallminerals.com/Elbaite-Tourmaline-3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ia.edu/tourmaline-description" TargetMode="External"/><Relationship Id="rId11" Type="http://schemas.openxmlformats.org/officeDocument/2006/relationships/hyperlink" Target="http://www.geologyin.com/2018/04/tourmaline-species-and-color-varieties.html" TargetMode="External"/><Relationship Id="rId5" Type="http://schemas.openxmlformats.org/officeDocument/2006/relationships/hyperlink" Target="https://www.gemdat.org/gem-4003.html" TargetMode="External"/><Relationship Id="rId10" Type="http://schemas.openxmlformats.org/officeDocument/2006/relationships/hyperlink" Target="https://www.sandatlas.org/pegmatite/" TargetMode="External"/><Relationship Id="rId4" Type="http://schemas.openxmlformats.org/officeDocument/2006/relationships/hyperlink" Target="http://www.gemsbrokers.org/gemstone/gems_and_gemology/tourmaline_myths.htm" TargetMode="External"/><Relationship Id="rId9" Type="http://schemas.openxmlformats.org/officeDocument/2006/relationships/hyperlink" Target="http://www.stonefinder.com/gemstone/brown_gems/sardony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ctrTitle"/>
          </p:nvPr>
        </p:nvSpPr>
        <p:spPr>
          <a:xfrm>
            <a:off x="1935513" y="1872738"/>
            <a:ext cx="5301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Tourmaline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by Erica Tran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ctrTitle"/>
          </p:nvPr>
        </p:nvSpPr>
        <p:spPr>
          <a:xfrm>
            <a:off x="-1185875" y="127075"/>
            <a:ext cx="45999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Origins</a:t>
            </a:r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subTitle" idx="1"/>
          </p:nvPr>
        </p:nvSpPr>
        <p:spPr>
          <a:xfrm>
            <a:off x="2323500" y="877943"/>
            <a:ext cx="4497000" cy="30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It is believed that the first tourmalines were discovered by conquistadors in Brazil in the 1500s.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It was in the 1800s when scientists realized these stones were their own species of mineral.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Mined chiefly in: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Brazil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Myanmar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Tanzania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Pakistan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India</a:t>
            </a:r>
            <a:endParaRPr sz="1400"/>
          </a:p>
        </p:txBody>
      </p:sp>
      <p:pic>
        <p:nvPicPr>
          <p:cNvPr id="334" name="Google Shape;3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950" y="2676700"/>
            <a:ext cx="4462051" cy="24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>
            <a:spLocks noGrp="1"/>
          </p:cNvSpPr>
          <p:nvPr>
            <p:ph type="subTitle" idx="1"/>
          </p:nvPr>
        </p:nvSpPr>
        <p:spPr>
          <a:xfrm>
            <a:off x="529125" y="950450"/>
            <a:ext cx="7543500" cy="16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Tourmaline is formed most often in granite pegmatites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Coarse-grained and containing large crystals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Occurs when magma undergoes a cooling process, but develops from aqueous solutions within the magma. </a:t>
            </a:r>
            <a:endParaRPr sz="1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The host rock around pegmatites that form tourmaline are generally </a:t>
            </a:r>
            <a:r>
              <a:rPr lang="es" sz="1400" u="sng"/>
              <a:t>granite</a:t>
            </a:r>
            <a:r>
              <a:rPr lang="es" sz="1400"/>
              <a:t>, though some species will grow in metamorphic rocks such as </a:t>
            </a:r>
            <a:r>
              <a:rPr lang="es" sz="1400" u="sng"/>
              <a:t>marble</a:t>
            </a:r>
            <a:r>
              <a:rPr lang="es" sz="1400"/>
              <a:t> as well.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340" name="Google Shape;3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350" y="2481050"/>
            <a:ext cx="3156625" cy="22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>
            <a:spLocks noGrp="1"/>
          </p:cNvSpPr>
          <p:nvPr>
            <p:ph type="ctrTitle"/>
          </p:nvPr>
        </p:nvSpPr>
        <p:spPr>
          <a:xfrm>
            <a:off x="-743450" y="369950"/>
            <a:ext cx="28383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Formation</a:t>
            </a:r>
            <a:endParaRPr sz="2400"/>
          </a:p>
        </p:txBody>
      </p:sp>
      <p:pic>
        <p:nvPicPr>
          <p:cNvPr id="342" name="Google Shape;3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75" y="2498113"/>
            <a:ext cx="2595321" cy="22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3587150" y="717050"/>
            <a:ext cx="29739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2FFB7"/>
                </a:solidFill>
              </a:rPr>
              <a:t>Etymology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683600" y="1236525"/>
            <a:ext cx="6604800" cy="24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The name tourmaline comes from the Singhalese word </a:t>
            </a:r>
            <a:r>
              <a:rPr lang="es" i="1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touramalli</a:t>
            </a: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, meaning “stone with mixed colours”.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Tourmaline has a large variety of hues, and is a highly diverse mineral group composed of 32 currently known species.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 t="13151" b="13743"/>
          <a:stretch/>
        </p:blipFill>
        <p:spPr>
          <a:xfrm>
            <a:off x="1111075" y="2414500"/>
            <a:ext cx="4544301" cy="22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>
            <a:spLocks noGrp="1"/>
          </p:cNvSpPr>
          <p:nvPr>
            <p:ph type="ctrTitle"/>
          </p:nvPr>
        </p:nvSpPr>
        <p:spPr>
          <a:xfrm>
            <a:off x="4476750" y="639700"/>
            <a:ext cx="4533000" cy="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Main </a:t>
            </a:r>
            <a:r>
              <a:rPr lang="es">
                <a:solidFill>
                  <a:srgbClr val="42FFB7"/>
                </a:solidFill>
              </a:rPr>
              <a:t>Species </a:t>
            </a:r>
            <a:r>
              <a:rPr lang="es"/>
              <a:t>of Tourmaline</a:t>
            </a:r>
            <a:endParaRPr/>
          </a:p>
        </p:txBody>
      </p:sp>
      <p:sp>
        <p:nvSpPr>
          <p:cNvPr id="355" name="Google Shape;355;p29"/>
          <p:cNvSpPr txBox="1">
            <a:spLocks noGrp="1"/>
          </p:cNvSpPr>
          <p:nvPr>
            <p:ph type="ctrTitle" idx="4"/>
          </p:nvPr>
        </p:nvSpPr>
        <p:spPr>
          <a:xfrm>
            <a:off x="6669825" y="3220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B13D6"/>
                </a:solidFill>
              </a:rPr>
              <a:t>Schorl</a:t>
            </a:r>
            <a:endParaRPr sz="2400">
              <a:solidFill>
                <a:srgbClr val="4B13D6"/>
              </a:solidFill>
            </a:endParaRPr>
          </a:p>
        </p:txBody>
      </p:sp>
      <p:sp>
        <p:nvSpPr>
          <p:cNvPr id="356" name="Google Shape;356;p29"/>
          <p:cNvSpPr txBox="1">
            <a:spLocks noGrp="1"/>
          </p:cNvSpPr>
          <p:nvPr>
            <p:ph type="ctrTitle" idx="3"/>
          </p:nvPr>
        </p:nvSpPr>
        <p:spPr>
          <a:xfrm>
            <a:off x="3658325" y="3220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94ECE"/>
                </a:solidFill>
              </a:rPr>
              <a:t>Dravite</a:t>
            </a:r>
            <a:endParaRPr sz="2400">
              <a:solidFill>
                <a:srgbClr val="494ECE"/>
              </a:solidFill>
            </a:endParaRPr>
          </a:p>
        </p:txBody>
      </p:sp>
      <p:sp>
        <p:nvSpPr>
          <p:cNvPr id="357" name="Google Shape;357;p29"/>
          <p:cNvSpPr txBox="1">
            <a:spLocks noGrp="1"/>
          </p:cNvSpPr>
          <p:nvPr>
            <p:ph type="ctrTitle" idx="2"/>
          </p:nvPr>
        </p:nvSpPr>
        <p:spPr>
          <a:xfrm>
            <a:off x="646825" y="3220625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789C7"/>
                </a:solidFill>
              </a:rPr>
              <a:t>Elbaite</a:t>
            </a:r>
            <a:endParaRPr sz="2400">
              <a:solidFill>
                <a:srgbClr val="4789C7"/>
              </a:solidFill>
            </a:endParaRPr>
          </a:p>
        </p:txBody>
      </p:sp>
      <p:sp>
        <p:nvSpPr>
          <p:cNvPr id="358" name="Google Shape;358;p29"/>
          <p:cNvSpPr txBox="1">
            <a:spLocks noGrp="1"/>
          </p:cNvSpPr>
          <p:nvPr>
            <p:ph type="subTitle" idx="1"/>
          </p:nvPr>
        </p:nvSpPr>
        <p:spPr>
          <a:xfrm>
            <a:off x="442075" y="3880800"/>
            <a:ext cx="22377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 common variety. of gem-quality tourmalines. Allochromatic, and occur in granite-containing pegmatites.</a:t>
            </a:r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5"/>
          </p:nvPr>
        </p:nvSpPr>
        <p:spPr>
          <a:xfrm>
            <a:off x="6465075" y="3880675"/>
            <a:ext cx="22377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Typically black and rich in iron. Rarely used as a gem, though popular in mourning jewelry. idiochromatic.</a:t>
            </a: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subTitle" idx="6"/>
          </p:nvPr>
        </p:nvSpPr>
        <p:spPr>
          <a:xfrm>
            <a:off x="3453575" y="3880800"/>
            <a:ext cx="22377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Varies from brown to yellow. Not often used in jewelry, as many varieties of it are dull in appearance.</a:t>
            </a: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442075" y="3362425"/>
            <a:ext cx="22377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sodium lithium aluminium tourmaline species.</a:t>
            </a:r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3453575" y="3362425"/>
            <a:ext cx="22377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sodium magnesium aluminum tourmaline species</a:t>
            </a:r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subTitle" idx="1"/>
          </p:nvPr>
        </p:nvSpPr>
        <p:spPr>
          <a:xfrm>
            <a:off x="6465075" y="3362425"/>
            <a:ext cx="22377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sodium iron aluminum tourmaline species</a:t>
            </a:r>
            <a:endParaRPr/>
          </a:p>
        </p:txBody>
      </p:sp>
      <p:pic>
        <p:nvPicPr>
          <p:cNvPr id="364" name="Google Shape;364;p29"/>
          <p:cNvPicPr preferRelativeResize="0"/>
          <p:nvPr/>
        </p:nvPicPr>
        <p:blipFill rotWithShape="1">
          <a:blip r:embed="rId3">
            <a:alphaModFix/>
          </a:blip>
          <a:srcRect t="5374"/>
          <a:stretch/>
        </p:blipFill>
        <p:spPr>
          <a:xfrm>
            <a:off x="3947025" y="1895063"/>
            <a:ext cx="1249925" cy="118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9"/>
          <p:cNvPicPr preferRelativeResize="0"/>
          <p:nvPr/>
        </p:nvPicPr>
        <p:blipFill rotWithShape="1">
          <a:blip r:embed="rId4">
            <a:alphaModFix/>
          </a:blip>
          <a:srcRect l="6572" t="6572" r="6258" b="6258"/>
          <a:stretch/>
        </p:blipFill>
        <p:spPr>
          <a:xfrm>
            <a:off x="6958075" y="1944350"/>
            <a:ext cx="1186275" cy="11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9"/>
          <p:cNvPicPr preferRelativeResize="0"/>
          <p:nvPr/>
        </p:nvPicPr>
        <p:blipFill rotWithShape="1">
          <a:blip r:embed="rId5">
            <a:alphaModFix/>
          </a:blip>
          <a:srcRect l="14251" t="7957" r="17001" b="12784"/>
          <a:stretch/>
        </p:blipFill>
        <p:spPr>
          <a:xfrm>
            <a:off x="935988" y="1880695"/>
            <a:ext cx="1249925" cy="121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/>
          <p:nvPr/>
        </p:nvSpPr>
        <p:spPr>
          <a:xfrm>
            <a:off x="255900" y="332930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255900" y="167195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1919600" y="332930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1919600" y="167195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5" name="Google Shape;375;p30"/>
          <p:cNvSpPr/>
          <p:nvPr/>
        </p:nvSpPr>
        <p:spPr>
          <a:xfrm>
            <a:off x="3583300" y="332930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6" name="Google Shape;376;p30"/>
          <p:cNvSpPr/>
          <p:nvPr/>
        </p:nvSpPr>
        <p:spPr>
          <a:xfrm>
            <a:off x="3583300" y="1671950"/>
            <a:ext cx="1507500" cy="1507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ctrTitle"/>
          </p:nvPr>
        </p:nvSpPr>
        <p:spPr>
          <a:xfrm flipH="1">
            <a:off x="264675" y="428625"/>
            <a:ext cx="4675800" cy="7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Physical Properties of Tourmaline</a:t>
            </a:r>
            <a:endParaRPr/>
          </a:p>
        </p:txBody>
      </p:sp>
      <p:grpSp>
        <p:nvGrpSpPr>
          <p:cNvPr id="378" name="Google Shape;378;p30"/>
          <p:cNvGrpSpPr/>
          <p:nvPr/>
        </p:nvGrpSpPr>
        <p:grpSpPr>
          <a:xfrm>
            <a:off x="2480260" y="3463057"/>
            <a:ext cx="386198" cy="384286"/>
            <a:chOff x="-55225575" y="1903275"/>
            <a:chExt cx="318225" cy="316650"/>
          </a:xfrm>
        </p:grpSpPr>
        <p:sp>
          <p:nvSpPr>
            <p:cNvPr id="379" name="Google Shape;379;p30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84" name="Google Shape;384;p30"/>
          <p:cNvGrpSpPr/>
          <p:nvPr/>
        </p:nvGrpSpPr>
        <p:grpSpPr>
          <a:xfrm>
            <a:off x="2503673" y="1812087"/>
            <a:ext cx="339353" cy="384286"/>
            <a:chOff x="-52887125" y="1903275"/>
            <a:chExt cx="279625" cy="316650"/>
          </a:xfrm>
        </p:grpSpPr>
        <p:sp>
          <p:nvSpPr>
            <p:cNvPr id="385" name="Google Shape;385;p30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87" name="Google Shape;387;p30"/>
          <p:cNvGrpSpPr/>
          <p:nvPr/>
        </p:nvGrpSpPr>
        <p:grpSpPr>
          <a:xfrm>
            <a:off x="839967" y="1812079"/>
            <a:ext cx="339353" cy="384286"/>
            <a:chOff x="-57950750" y="2296300"/>
            <a:chExt cx="279625" cy="316650"/>
          </a:xfrm>
        </p:grpSpPr>
        <p:sp>
          <p:nvSpPr>
            <p:cNvPr id="388" name="Google Shape;388;p30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92" name="Google Shape;392;p30"/>
          <p:cNvGrpSpPr/>
          <p:nvPr/>
        </p:nvGrpSpPr>
        <p:grpSpPr>
          <a:xfrm>
            <a:off x="815595" y="3462050"/>
            <a:ext cx="388109" cy="386289"/>
            <a:chOff x="-55620175" y="2686900"/>
            <a:chExt cx="319800" cy="318300"/>
          </a:xfrm>
        </p:grpSpPr>
        <p:sp>
          <p:nvSpPr>
            <p:cNvPr id="393" name="Google Shape;393;p30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4139911" y="1812553"/>
            <a:ext cx="426541" cy="419230"/>
            <a:chOff x="-55620975" y="2294725"/>
            <a:chExt cx="323750" cy="318225"/>
          </a:xfrm>
        </p:grpSpPr>
        <p:sp>
          <p:nvSpPr>
            <p:cNvPr id="398" name="Google Shape;398;p30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0"/>
          <p:cNvGrpSpPr/>
          <p:nvPr/>
        </p:nvGrpSpPr>
        <p:grpSpPr>
          <a:xfrm>
            <a:off x="4143006" y="3446236"/>
            <a:ext cx="417186" cy="417945"/>
            <a:chOff x="-52513800" y="1903475"/>
            <a:chExt cx="316650" cy="317250"/>
          </a:xfrm>
        </p:grpSpPr>
        <p:sp>
          <p:nvSpPr>
            <p:cNvPr id="405" name="Google Shape;405;p30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0"/>
          <p:cNvSpPr txBox="1">
            <a:spLocks noGrp="1"/>
          </p:cNvSpPr>
          <p:nvPr>
            <p:ph type="ctrTitle" idx="4294967295"/>
          </p:nvPr>
        </p:nvSpPr>
        <p:spPr>
          <a:xfrm>
            <a:off x="402975" y="2231775"/>
            <a:ext cx="11811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Hardness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4294967295"/>
          </p:nvPr>
        </p:nvSpPr>
        <p:spPr>
          <a:xfrm>
            <a:off x="419100" y="24835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7-7.5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09" name="Google Shape;409;p30"/>
          <p:cNvSpPr txBox="1">
            <a:spLocks noGrp="1"/>
          </p:cNvSpPr>
          <p:nvPr>
            <p:ph type="ctrTitle" idx="4294967295"/>
          </p:nvPr>
        </p:nvSpPr>
        <p:spPr>
          <a:xfrm>
            <a:off x="1901438" y="2231775"/>
            <a:ext cx="18927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</a:rPr>
              <a:t>Crystal System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10" name="Google Shape;410;p30"/>
          <p:cNvSpPr txBox="1">
            <a:spLocks noGrp="1"/>
          </p:cNvSpPr>
          <p:nvPr>
            <p:ph type="subTitle" idx="4294967295"/>
          </p:nvPr>
        </p:nvSpPr>
        <p:spPr>
          <a:xfrm>
            <a:off x="2082800" y="24835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Trigonal, often linked by rings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11" name="Google Shape;411;p30"/>
          <p:cNvSpPr txBox="1">
            <a:spLocks noGrp="1"/>
          </p:cNvSpPr>
          <p:nvPr>
            <p:ph type="ctrTitle" idx="4294967295"/>
          </p:nvPr>
        </p:nvSpPr>
        <p:spPr>
          <a:xfrm>
            <a:off x="3344275" y="2231775"/>
            <a:ext cx="20178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Optic Axis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2" name="Google Shape;412;p30"/>
          <p:cNvSpPr txBox="1">
            <a:spLocks noGrp="1"/>
          </p:cNvSpPr>
          <p:nvPr>
            <p:ph type="subTitle" idx="4294967295"/>
          </p:nvPr>
        </p:nvSpPr>
        <p:spPr>
          <a:xfrm>
            <a:off x="3762625" y="24835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Uniaxial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13" name="Google Shape;413;p30"/>
          <p:cNvSpPr txBox="1">
            <a:spLocks noGrp="1"/>
          </p:cNvSpPr>
          <p:nvPr>
            <p:ph type="ctrTitle" idx="4294967295"/>
          </p:nvPr>
        </p:nvSpPr>
        <p:spPr>
          <a:xfrm>
            <a:off x="479550" y="3864175"/>
            <a:ext cx="10602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Streak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4" name="Google Shape;414;p30"/>
          <p:cNvSpPr txBox="1">
            <a:spLocks noGrp="1"/>
          </p:cNvSpPr>
          <p:nvPr>
            <p:ph type="subTitle" idx="4294967295"/>
          </p:nvPr>
        </p:nvSpPr>
        <p:spPr>
          <a:xfrm>
            <a:off x="419100" y="41513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White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15" name="Google Shape;415;p30"/>
          <p:cNvSpPr txBox="1">
            <a:spLocks noGrp="1"/>
          </p:cNvSpPr>
          <p:nvPr>
            <p:ph type="ctrTitle" idx="4294967295"/>
          </p:nvPr>
        </p:nvSpPr>
        <p:spPr>
          <a:xfrm>
            <a:off x="2175650" y="3864175"/>
            <a:ext cx="9954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Luster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6" name="Google Shape;416;p30"/>
          <p:cNvSpPr txBox="1">
            <a:spLocks noGrp="1"/>
          </p:cNvSpPr>
          <p:nvPr>
            <p:ph type="subTitle" idx="4294967295"/>
          </p:nvPr>
        </p:nvSpPr>
        <p:spPr>
          <a:xfrm>
            <a:off x="2082800" y="41513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Vitreous, pleochromatic and also chatoyancy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17" name="Google Shape;417;p30"/>
          <p:cNvSpPr txBox="1">
            <a:spLocks noGrp="1"/>
          </p:cNvSpPr>
          <p:nvPr>
            <p:ph type="ctrTitle" idx="4294967295"/>
          </p:nvPr>
        </p:nvSpPr>
        <p:spPr>
          <a:xfrm>
            <a:off x="3328150" y="3864175"/>
            <a:ext cx="20178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Electricity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8" name="Google Shape;418;p30"/>
          <p:cNvSpPr txBox="1">
            <a:spLocks noGrp="1"/>
          </p:cNvSpPr>
          <p:nvPr>
            <p:ph type="subTitle" idx="4294967295"/>
          </p:nvPr>
        </p:nvSpPr>
        <p:spPr>
          <a:xfrm>
            <a:off x="3762625" y="4151350"/>
            <a:ext cx="1181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Piezoelectric and pyroelectric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419" name="Google Shape;4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3034075"/>
            <a:ext cx="2717949" cy="19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0"/>
          <p:cNvPicPr preferRelativeResize="0"/>
          <p:nvPr/>
        </p:nvPicPr>
        <p:blipFill rotWithShape="1">
          <a:blip r:embed="rId4">
            <a:alphaModFix/>
          </a:blip>
          <a:srcRect l="21041" t="12249" r="20427" b="20775"/>
          <a:stretch/>
        </p:blipFill>
        <p:spPr>
          <a:xfrm>
            <a:off x="5410200" y="1618975"/>
            <a:ext cx="1181100" cy="13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/>
          <p:nvPr/>
        </p:nvSpPr>
        <p:spPr>
          <a:xfrm>
            <a:off x="1248250" y="2598875"/>
            <a:ext cx="2750100" cy="722400"/>
          </a:xfrm>
          <a:prstGeom prst="roundRect">
            <a:avLst>
              <a:gd name="adj" fmla="val 16667"/>
            </a:avLst>
          </a:prstGeom>
          <a:solidFill>
            <a:srgbClr val="BA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ctrTitle"/>
          </p:nvPr>
        </p:nvSpPr>
        <p:spPr>
          <a:xfrm>
            <a:off x="4181475" y="438150"/>
            <a:ext cx="46758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Chemical </a:t>
            </a:r>
            <a:r>
              <a:rPr lang="es">
                <a:solidFill>
                  <a:srgbClr val="42FFB7"/>
                </a:solidFill>
              </a:rPr>
              <a:t>Composition</a:t>
            </a:r>
            <a:endParaRPr>
              <a:solidFill>
                <a:srgbClr val="42FFB7"/>
              </a:solidFill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4732650" y="1824350"/>
            <a:ext cx="4462200" cy="722400"/>
          </a:xfrm>
          <a:prstGeom prst="rect">
            <a:avLst/>
          </a:prstGeom>
          <a:solidFill>
            <a:srgbClr val="44C4B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428" name="Google Shape;428;p31"/>
          <p:cNvSpPr txBox="1">
            <a:spLocks noGrp="1"/>
          </p:cNvSpPr>
          <p:nvPr>
            <p:ph type="ctrTitle" idx="4294967295"/>
          </p:nvPr>
        </p:nvSpPr>
        <p:spPr>
          <a:xfrm>
            <a:off x="4595500" y="2014100"/>
            <a:ext cx="7077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X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Y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Z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4732425" y="2897500"/>
            <a:ext cx="4462200" cy="722400"/>
          </a:xfrm>
          <a:prstGeom prst="rect">
            <a:avLst/>
          </a:prstGeom>
          <a:solidFill>
            <a:srgbClr val="4789C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4732450" y="3951600"/>
            <a:ext cx="4462200" cy="722400"/>
          </a:xfrm>
          <a:prstGeom prst="rect">
            <a:avLst/>
          </a:prstGeom>
          <a:solidFill>
            <a:srgbClr val="494ECE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FFB7"/>
              </a:solidFill>
            </a:endParaRPr>
          </a:p>
        </p:txBody>
      </p:sp>
      <p:sp>
        <p:nvSpPr>
          <p:cNvPr id="431" name="Google Shape;431;p31"/>
          <p:cNvSpPr txBox="1">
            <a:spLocks noGrp="1"/>
          </p:cNvSpPr>
          <p:nvPr>
            <p:ph type="ctrTitle" idx="4294967295"/>
          </p:nvPr>
        </p:nvSpPr>
        <p:spPr>
          <a:xfrm>
            <a:off x="5078925" y="1980575"/>
            <a:ext cx="2880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Ca, Na, K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Li, Mg, Fe, Mn, Zn, Al, Cr, V, Fe, Ti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Mg, Al, Fe, Cr, V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432" name="Google Shape;432;p31"/>
          <p:cNvSpPr txBox="1">
            <a:spLocks noGrp="1"/>
          </p:cNvSpPr>
          <p:nvPr>
            <p:ph type="ctrTitle"/>
          </p:nvPr>
        </p:nvSpPr>
        <p:spPr>
          <a:xfrm>
            <a:off x="-226325" y="2546750"/>
            <a:ext cx="4181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4C4BF"/>
                </a:solidFill>
              </a:rPr>
              <a:t>XY</a:t>
            </a:r>
            <a:r>
              <a:rPr lang="es" baseline="-25000">
                <a:solidFill>
                  <a:srgbClr val="FFFFFF"/>
                </a:solidFill>
              </a:rPr>
              <a:t>3</a:t>
            </a:r>
            <a:r>
              <a:rPr lang="es">
                <a:solidFill>
                  <a:srgbClr val="44C4BF"/>
                </a:solidFill>
              </a:rPr>
              <a:t>Z</a:t>
            </a:r>
            <a:r>
              <a:rPr lang="es" baseline="-25000">
                <a:solidFill>
                  <a:srgbClr val="FFFFFF"/>
                </a:solidFill>
              </a:rPr>
              <a:t>6</a:t>
            </a:r>
            <a:r>
              <a:rPr lang="es">
                <a:solidFill>
                  <a:srgbClr val="FFFFFF"/>
                </a:solidFill>
              </a:rPr>
              <a:t>(</a:t>
            </a:r>
            <a:r>
              <a:rPr lang="es">
                <a:solidFill>
                  <a:srgbClr val="4789C7"/>
                </a:solidFill>
              </a:rPr>
              <a:t>T</a:t>
            </a:r>
            <a:r>
              <a:rPr lang="es" baseline="-25000">
                <a:solidFill>
                  <a:srgbClr val="FFFFFF"/>
                </a:solidFill>
              </a:rPr>
              <a:t>6</a:t>
            </a:r>
            <a:r>
              <a:rPr lang="es">
                <a:solidFill>
                  <a:srgbClr val="FFFFFF"/>
                </a:solidFill>
              </a:rPr>
              <a:t>O</a:t>
            </a:r>
            <a:r>
              <a:rPr lang="es" baseline="-25000">
                <a:solidFill>
                  <a:srgbClr val="FFFFFF"/>
                </a:solidFill>
              </a:rPr>
              <a:t>18</a:t>
            </a:r>
            <a:r>
              <a:rPr lang="es">
                <a:solidFill>
                  <a:srgbClr val="FFFFFF"/>
                </a:solidFill>
              </a:rPr>
              <a:t>)(</a:t>
            </a:r>
            <a:r>
              <a:rPr lang="es">
                <a:solidFill>
                  <a:srgbClr val="4789C7"/>
                </a:solidFill>
              </a:rPr>
              <a:t>B</a:t>
            </a:r>
            <a:r>
              <a:rPr lang="es">
                <a:solidFill>
                  <a:srgbClr val="FFFFFF"/>
                </a:solidFill>
              </a:rPr>
              <a:t>O</a:t>
            </a:r>
            <a:r>
              <a:rPr lang="es" baseline="-25000">
                <a:solidFill>
                  <a:srgbClr val="FFFFFF"/>
                </a:solidFill>
              </a:rPr>
              <a:t>3</a:t>
            </a:r>
            <a:r>
              <a:rPr lang="es">
                <a:solidFill>
                  <a:srgbClr val="FFFFFF"/>
                </a:solidFill>
              </a:rPr>
              <a:t>)</a:t>
            </a:r>
            <a:r>
              <a:rPr lang="es" baseline="-25000">
                <a:solidFill>
                  <a:srgbClr val="FFFFFF"/>
                </a:solidFill>
              </a:rPr>
              <a:t>3</a:t>
            </a:r>
            <a:r>
              <a:rPr lang="es">
                <a:solidFill>
                  <a:srgbClr val="494ECE"/>
                </a:solidFill>
              </a:rPr>
              <a:t>V</a:t>
            </a:r>
            <a:r>
              <a:rPr lang="es" baseline="-25000">
                <a:solidFill>
                  <a:srgbClr val="FFFFFF"/>
                </a:solidFill>
              </a:rPr>
              <a:t>3</a:t>
            </a:r>
            <a:r>
              <a:rPr lang="es">
                <a:solidFill>
                  <a:srgbClr val="494ECE"/>
                </a:solidFill>
              </a:rPr>
              <a:t>W</a:t>
            </a:r>
            <a:endParaRPr>
              <a:solidFill>
                <a:srgbClr val="494ECE"/>
              </a:solidFill>
            </a:endParaRPr>
          </a:p>
        </p:txBody>
      </p:sp>
      <p:sp>
        <p:nvSpPr>
          <p:cNvPr id="433" name="Google Shape;433;p31"/>
          <p:cNvSpPr txBox="1">
            <a:spLocks noGrp="1"/>
          </p:cNvSpPr>
          <p:nvPr>
            <p:ph type="ctrTitle" idx="4294967295"/>
          </p:nvPr>
        </p:nvSpPr>
        <p:spPr>
          <a:xfrm>
            <a:off x="4595500" y="4129725"/>
            <a:ext cx="7077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V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W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34" name="Google Shape;434;p31"/>
          <p:cNvSpPr txBox="1">
            <a:spLocks noGrp="1"/>
          </p:cNvSpPr>
          <p:nvPr>
            <p:ph type="ctrTitle" idx="4294967295"/>
          </p:nvPr>
        </p:nvSpPr>
        <p:spPr>
          <a:xfrm>
            <a:off x="5078925" y="4096200"/>
            <a:ext cx="2880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OH, O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OH, F, O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435" name="Google Shape;435;p31"/>
          <p:cNvSpPr txBox="1">
            <a:spLocks noGrp="1"/>
          </p:cNvSpPr>
          <p:nvPr>
            <p:ph type="ctrTitle" idx="4294967295"/>
          </p:nvPr>
        </p:nvSpPr>
        <p:spPr>
          <a:xfrm>
            <a:off x="4595500" y="3075613"/>
            <a:ext cx="7077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T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B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36" name="Google Shape;436;p31"/>
          <p:cNvSpPr txBox="1">
            <a:spLocks noGrp="1"/>
          </p:cNvSpPr>
          <p:nvPr>
            <p:ph type="ctrTitle" idx="4294967295"/>
          </p:nvPr>
        </p:nvSpPr>
        <p:spPr>
          <a:xfrm>
            <a:off x="5078925" y="3042088"/>
            <a:ext cx="2880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Si, Al, B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B, vacancy</a:t>
            </a:r>
            <a:endParaRPr sz="9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437" name="Google Shape;437;p31"/>
          <p:cNvSpPr txBox="1">
            <a:spLocks noGrp="1"/>
          </p:cNvSpPr>
          <p:nvPr>
            <p:ph type="ctrTitle"/>
          </p:nvPr>
        </p:nvSpPr>
        <p:spPr>
          <a:xfrm>
            <a:off x="414100" y="3619900"/>
            <a:ext cx="41814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Elbaite: </a:t>
            </a:r>
            <a:r>
              <a:rPr lang="es" sz="1050">
                <a:solidFill>
                  <a:srgbClr val="42FFB7"/>
                </a:solidFill>
              </a:rPr>
              <a:t>Na(Li</a:t>
            </a:r>
            <a:r>
              <a:rPr lang="es" sz="1400" baseline="-25000">
                <a:solidFill>
                  <a:srgbClr val="42FFB7"/>
                </a:solidFill>
              </a:rPr>
              <a:t>1.5</a:t>
            </a:r>
            <a:r>
              <a:rPr lang="es" sz="1050">
                <a:solidFill>
                  <a:srgbClr val="42FFB7"/>
                </a:solidFill>
              </a:rPr>
              <a:t>,Al</a:t>
            </a:r>
            <a:r>
              <a:rPr lang="es" sz="1400" baseline="-25000">
                <a:solidFill>
                  <a:srgbClr val="42FFB7"/>
                </a:solidFill>
              </a:rPr>
              <a:t>1.5</a:t>
            </a:r>
            <a:r>
              <a:rPr lang="es" sz="1050">
                <a:solidFill>
                  <a:srgbClr val="42FFB7"/>
                </a:solidFill>
              </a:rPr>
              <a:t>)Al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Si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O</a:t>
            </a:r>
            <a:r>
              <a:rPr lang="es" sz="1400" baseline="-25000">
                <a:solidFill>
                  <a:srgbClr val="42FFB7"/>
                </a:solidFill>
              </a:rPr>
              <a:t>18</a:t>
            </a:r>
            <a:r>
              <a:rPr lang="es" sz="1050">
                <a:solidFill>
                  <a:srgbClr val="42FFB7"/>
                </a:solidFill>
              </a:rPr>
              <a:t>(BO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(OH)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OH</a:t>
            </a:r>
            <a:endParaRPr sz="1400">
              <a:solidFill>
                <a:srgbClr val="42FFB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Dravite: </a:t>
            </a:r>
            <a:r>
              <a:rPr lang="es" sz="1050">
                <a:solidFill>
                  <a:srgbClr val="42FFB7"/>
                </a:solidFill>
              </a:rPr>
              <a:t>NaMg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Al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Si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O</a:t>
            </a:r>
            <a:r>
              <a:rPr lang="es" sz="1400" baseline="-25000">
                <a:solidFill>
                  <a:srgbClr val="42FFB7"/>
                </a:solidFill>
              </a:rPr>
              <a:t>18</a:t>
            </a:r>
            <a:r>
              <a:rPr lang="es" sz="1050">
                <a:solidFill>
                  <a:srgbClr val="42FFB7"/>
                </a:solidFill>
              </a:rPr>
              <a:t>(BO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(OH)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OH</a:t>
            </a:r>
            <a:endParaRPr sz="1400">
              <a:solidFill>
                <a:srgbClr val="42FFB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Schorl: </a:t>
            </a:r>
            <a:r>
              <a:rPr lang="es" sz="1050">
                <a:solidFill>
                  <a:srgbClr val="42FFB7"/>
                </a:solidFill>
              </a:rPr>
              <a:t>NaFe</a:t>
            </a:r>
            <a:r>
              <a:rPr lang="es" sz="1400" baseline="30000">
                <a:solidFill>
                  <a:srgbClr val="42FFB7"/>
                </a:solidFill>
              </a:rPr>
              <a:t>2+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Al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Si</a:t>
            </a:r>
            <a:r>
              <a:rPr lang="es" sz="1400" baseline="-25000">
                <a:solidFill>
                  <a:srgbClr val="42FFB7"/>
                </a:solidFill>
              </a:rPr>
              <a:t>6</a:t>
            </a:r>
            <a:r>
              <a:rPr lang="es" sz="1050">
                <a:solidFill>
                  <a:srgbClr val="42FFB7"/>
                </a:solidFill>
              </a:rPr>
              <a:t>O</a:t>
            </a:r>
            <a:r>
              <a:rPr lang="es" sz="1400" baseline="-25000">
                <a:solidFill>
                  <a:srgbClr val="42FFB7"/>
                </a:solidFill>
              </a:rPr>
              <a:t>18</a:t>
            </a:r>
            <a:r>
              <a:rPr lang="es" sz="1050">
                <a:solidFill>
                  <a:srgbClr val="42FFB7"/>
                </a:solidFill>
              </a:rPr>
              <a:t>(BO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(OH)</a:t>
            </a:r>
            <a:r>
              <a:rPr lang="es" sz="1400" baseline="-25000">
                <a:solidFill>
                  <a:srgbClr val="42FFB7"/>
                </a:solidFill>
              </a:rPr>
              <a:t>3</a:t>
            </a:r>
            <a:r>
              <a:rPr lang="es" sz="1050">
                <a:solidFill>
                  <a:srgbClr val="42FFB7"/>
                </a:solidFill>
              </a:rPr>
              <a:t>OH</a:t>
            </a:r>
            <a:endParaRPr sz="1400">
              <a:solidFill>
                <a:srgbClr val="42FF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/>
          <p:nvPr/>
        </p:nvSpPr>
        <p:spPr>
          <a:xfrm>
            <a:off x="826900" y="1219625"/>
            <a:ext cx="40932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2FFB7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3"/>
              </a:rPr>
              <a:t>https://www.gemstonemagnetism.com/how_to_page_7.htm</a:t>
            </a:r>
            <a:endParaRPr sz="1000"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4"/>
              </a:rPr>
              <a:t>http://www.gemsbrokers.org/gemstone/gems_and_gemology/tourmaline_myths.htm</a:t>
            </a:r>
            <a:endParaRPr sz="1000"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5"/>
              </a:rPr>
              <a:t>https://www.gemdat.org/gem-4003.html</a:t>
            </a: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3"/>
              </a:rPr>
              <a:t>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6"/>
              </a:rPr>
              <a:t>https://www.gia.edu/tourmaline-description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7"/>
              </a:rPr>
              <a:t>https://www.minerals.net/mineral/tourmaline.aspx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8"/>
              </a:rPr>
              <a:t>https://www.mindat.org/min-4003.html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ctrTitle"/>
          </p:nvPr>
        </p:nvSpPr>
        <p:spPr>
          <a:xfrm>
            <a:off x="648950" y="397600"/>
            <a:ext cx="29241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Sources</a:t>
            </a:r>
            <a:endParaRPr sz="4800"/>
          </a:p>
        </p:txBody>
      </p:sp>
      <p:sp>
        <p:nvSpPr>
          <p:cNvPr id="444" name="Google Shape;444;p32"/>
          <p:cNvSpPr txBox="1"/>
          <p:nvPr/>
        </p:nvSpPr>
        <p:spPr>
          <a:xfrm>
            <a:off x="4920100" y="1219625"/>
            <a:ext cx="3627900" cy="2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9"/>
              </a:rPr>
              <a:t>http://www.stonefinder.com/gemstone/brown_gems/tourmaline.html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10"/>
              </a:rPr>
              <a:t>https://www.sandatlas.org/pegmatite/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11"/>
              </a:rPr>
              <a:t>http://www.geologyin.com/2018/04/tourmaline-species-and-color-varieties.html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12"/>
              </a:rPr>
              <a:t>http://www.mcdougallminerals.com/Elbaite-Tourmaline-3.html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  <a:hlinkClick r:id="rId12"/>
              </a:rPr>
              <a:t>http://www.mcdougallminerals.com/Dravite-Tourmaline-3.html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  <a:hlinkClick r:id="rId12"/>
              </a:rPr>
              <a:t>http://www.mcdougallminerals.com/Schorl-Tourmaline-3.html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bel"/>
              <a:buChar char="◂"/>
            </a:pPr>
            <a:r>
              <a:rPr lang="es" sz="10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13"/>
              </a:rPr>
              <a:t>https://www.gemselect.com/gem-info/cats-eye-tourmaline/cats-eye-tourmaline-info.php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Compan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371</Words>
  <Application>Microsoft Office PowerPoint</Application>
  <PresentationFormat>On-screen Show (16:9)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Unica One</vt:lpstr>
      <vt:lpstr>Abel</vt:lpstr>
      <vt:lpstr>Scope One</vt:lpstr>
      <vt:lpstr>Blue Company</vt:lpstr>
      <vt:lpstr>Tourmaline by Erica Tran</vt:lpstr>
      <vt:lpstr>Origins</vt:lpstr>
      <vt:lpstr>Formation</vt:lpstr>
      <vt:lpstr>Etymology  </vt:lpstr>
      <vt:lpstr>Main Species of Tourmaline</vt:lpstr>
      <vt:lpstr>Physical Properties of Tourmaline</vt:lpstr>
      <vt:lpstr>Chemical Composition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Tourmaline by Erica Tran</dc:title>
  <dc:creator>Nelson</dc:creator>
  <cp:lastModifiedBy>Nelson</cp:lastModifiedBy>
  <cp:revision>1</cp:revision>
  <dcterms:modified xsi:type="dcterms:W3CDTF">2019-12-04T15:51:03Z</dcterms:modified>
</cp:coreProperties>
</file>