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3" r:id="rId7"/>
    <p:sldId id="260" r:id="rId8"/>
    <p:sldId id="266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a Boudreau" initials="E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33BD2-B565-4719-8C58-DE7BBC9ED5F4}" v="244" dt="2019-12-06T03:09:1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185" autoAdjust="0"/>
  </p:normalViewPr>
  <p:slideViewPr>
    <p:cSldViewPr snapToGrid="0">
      <p:cViewPr>
        <p:scale>
          <a:sx n="98" d="100"/>
          <a:sy n="98" d="100"/>
        </p:scale>
        <p:origin x="-261" y="-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a Boudreau" userId="4c63daf11bc954b1" providerId="LiveId" clId="{33E33BD2-B565-4719-8C58-DE7BBC9ED5F4}"/>
    <pc:docChg chg="undo redo custSel mod addSld delSld modSld sldOrd modMainMaster">
      <pc:chgData name="Ericka Boudreau" userId="4c63daf11bc954b1" providerId="LiveId" clId="{33E33BD2-B565-4719-8C58-DE7BBC9ED5F4}" dt="2019-12-06T03:55:14.688" v="4256"/>
      <pc:docMkLst>
        <pc:docMk/>
      </pc:docMkLst>
      <pc:sldChg chg="addSp delSp modSp mod setBg delDesignElem modNotesTx">
        <pc:chgData name="Ericka Boudreau" userId="4c63daf11bc954b1" providerId="LiveId" clId="{33E33BD2-B565-4719-8C58-DE7BBC9ED5F4}" dt="2019-12-06T03:12:08.129" v="4254" actId="20577"/>
        <pc:sldMkLst>
          <pc:docMk/>
          <pc:sldMk cId="400344357" sldId="256"/>
        </pc:sldMkLst>
        <pc:spChg chg="del mod">
          <ac:chgData name="Ericka Boudreau" userId="4c63daf11bc954b1" providerId="LiveId" clId="{33E33BD2-B565-4719-8C58-DE7BBC9ED5F4}" dt="2019-12-06T02:06:44.231" v="3228" actId="478"/>
          <ac:spMkLst>
            <pc:docMk/>
            <pc:sldMk cId="400344357" sldId="256"/>
            <ac:spMk id="2" creationId="{53C3EAFC-4CF5-44AB-9401-81022022B877}"/>
          </ac:spMkLst>
        </pc:spChg>
        <pc:spChg chg="mod">
          <ac:chgData name="Ericka Boudreau" userId="4c63daf11bc954b1" providerId="LiveId" clId="{33E33BD2-B565-4719-8C58-DE7BBC9ED5F4}" dt="2019-12-06T02:47:38.896" v="4008" actId="26606"/>
          <ac:spMkLst>
            <pc:docMk/>
            <pc:sldMk cId="400344357" sldId="256"/>
            <ac:spMk id="3" creationId="{AA66D9FC-D65B-4445-90FC-FA6D761BF09C}"/>
          </ac:spMkLst>
        </pc:spChg>
        <pc:spChg chg="add mod">
          <ac:chgData name="Ericka Boudreau" userId="4c63daf11bc954b1" providerId="LiveId" clId="{33E33BD2-B565-4719-8C58-DE7BBC9ED5F4}" dt="2019-12-06T02:47:58.621" v="4018" actId="403"/>
          <ac:spMkLst>
            <pc:docMk/>
            <pc:sldMk cId="400344357" sldId="256"/>
            <ac:spMk id="6" creationId="{6CADE044-6037-4977-A507-F0FB4FBF845E}"/>
          </ac:spMkLst>
        </pc:spChg>
        <pc:spChg chg="add del">
          <ac:chgData name="Ericka Boudreau" userId="4c63daf11bc954b1" providerId="LiveId" clId="{33E33BD2-B565-4719-8C58-DE7BBC9ED5F4}" dt="2019-12-06T02:47:37.327" v="4005" actId="26606"/>
          <ac:spMkLst>
            <pc:docMk/>
            <pc:sldMk cId="400344357" sldId="256"/>
            <ac:spMk id="9" creationId="{634E5E7C-1976-4C3E-A934-9425D4F2BF63}"/>
          </ac:spMkLst>
        </pc:spChg>
        <pc:spChg chg="del">
          <ac:chgData name="Ericka Boudreau" userId="4c63daf11bc954b1" providerId="LiveId" clId="{33E33BD2-B565-4719-8C58-DE7BBC9ED5F4}" dt="2019-12-06T02:46:11.392" v="3990"/>
          <ac:spMkLst>
            <pc:docMk/>
            <pc:sldMk cId="400344357" sldId="256"/>
            <ac:spMk id="12" creationId="{13D2377F-3EA9-4348-A5C6-725D9D1998A6}"/>
          </ac:spMkLst>
        </pc:spChg>
        <pc:spChg chg="add del">
          <ac:chgData name="Ericka Boudreau" userId="4c63daf11bc954b1" providerId="LiveId" clId="{33E33BD2-B565-4719-8C58-DE7BBC9ED5F4}" dt="2019-12-06T02:47:37.327" v="4005" actId="26606"/>
          <ac:spMkLst>
            <pc:docMk/>
            <pc:sldMk cId="400344357" sldId="256"/>
            <ac:spMk id="14" creationId="{78D323F3-5366-46A1-A430-A21785CACEA0}"/>
          </ac:spMkLst>
        </pc:spChg>
        <pc:spChg chg="add del">
          <ac:chgData name="Ericka Boudreau" userId="4c63daf11bc954b1" providerId="LiveId" clId="{33E33BD2-B565-4719-8C58-DE7BBC9ED5F4}" dt="2019-12-06T02:47:37.327" v="4005" actId="26606"/>
          <ac:spMkLst>
            <pc:docMk/>
            <pc:sldMk cId="400344357" sldId="256"/>
            <ac:spMk id="16" creationId="{F94368A0-A606-4A85-99C2-5DEC95FCC9C0}"/>
          </ac:spMkLst>
        </pc:spChg>
        <pc:spChg chg="add del">
          <ac:chgData name="Ericka Boudreau" userId="4c63daf11bc954b1" providerId="LiveId" clId="{33E33BD2-B565-4719-8C58-DE7BBC9ED5F4}" dt="2019-12-06T02:47:38.866" v="4007" actId="26606"/>
          <ac:spMkLst>
            <pc:docMk/>
            <pc:sldMk cId="400344357" sldId="256"/>
            <ac:spMk id="18" creationId="{D0394FE2-BDDA-4ECE-B320-81AE19E90566}"/>
          </ac:spMkLst>
        </pc:spChg>
        <pc:spChg chg="add del">
          <ac:chgData name="Ericka Boudreau" userId="4c63daf11bc954b1" providerId="LiveId" clId="{33E33BD2-B565-4719-8C58-DE7BBC9ED5F4}" dt="2019-12-06T02:47:38.866" v="4007" actId="26606"/>
          <ac:spMkLst>
            <pc:docMk/>
            <pc:sldMk cId="400344357" sldId="256"/>
            <ac:spMk id="19" creationId="{0625AAC5-802A-4197-8804-2B78FF65CEE8}"/>
          </ac:spMkLst>
        </pc:spChg>
        <pc:spChg chg="add del">
          <ac:chgData name="Ericka Boudreau" userId="4c63daf11bc954b1" providerId="LiveId" clId="{33E33BD2-B565-4719-8C58-DE7BBC9ED5F4}" dt="2019-12-06T02:47:38.866" v="4007" actId="26606"/>
          <ac:spMkLst>
            <pc:docMk/>
            <pc:sldMk cId="400344357" sldId="256"/>
            <ac:spMk id="20" creationId="{A1B139DD-0E8D-42FA-9171-C5F001754A88}"/>
          </ac:spMkLst>
        </pc:spChg>
        <pc:spChg chg="add">
          <ac:chgData name="Ericka Boudreau" userId="4c63daf11bc954b1" providerId="LiveId" clId="{33E33BD2-B565-4719-8C58-DE7BBC9ED5F4}" dt="2019-12-06T02:47:38.896" v="4008" actId="26606"/>
          <ac:spMkLst>
            <pc:docMk/>
            <pc:sldMk cId="400344357" sldId="256"/>
            <ac:spMk id="22" creationId="{634E5E7C-1976-4C3E-A934-9425D4F2BF63}"/>
          </ac:spMkLst>
        </pc:spChg>
        <pc:spChg chg="add">
          <ac:chgData name="Ericka Boudreau" userId="4c63daf11bc954b1" providerId="LiveId" clId="{33E33BD2-B565-4719-8C58-DE7BBC9ED5F4}" dt="2019-12-06T02:47:38.896" v="4008" actId="26606"/>
          <ac:spMkLst>
            <pc:docMk/>
            <pc:sldMk cId="400344357" sldId="256"/>
            <ac:spMk id="23" creationId="{78D323F3-5366-46A1-A430-A21785CACEA0}"/>
          </ac:spMkLst>
        </pc:spChg>
        <pc:spChg chg="add">
          <ac:chgData name="Ericka Boudreau" userId="4c63daf11bc954b1" providerId="LiveId" clId="{33E33BD2-B565-4719-8C58-DE7BBC9ED5F4}" dt="2019-12-06T02:47:38.896" v="4008" actId="26606"/>
          <ac:spMkLst>
            <pc:docMk/>
            <pc:sldMk cId="400344357" sldId="256"/>
            <ac:spMk id="24" creationId="{F94368A0-A606-4A85-99C2-5DEC95FCC9C0}"/>
          </ac:spMkLst>
        </pc:spChg>
        <pc:picChg chg="mod">
          <ac:chgData name="Ericka Boudreau" userId="4c63daf11bc954b1" providerId="LiveId" clId="{33E33BD2-B565-4719-8C58-DE7BBC9ED5F4}" dt="2019-12-06T02:47:38.896" v="4008" actId="26606"/>
          <ac:picMkLst>
            <pc:docMk/>
            <pc:sldMk cId="400344357" sldId="256"/>
            <ac:picMk id="5" creationId="{C16D174C-9E02-4CDE-A457-617CCE68438B}"/>
          </ac:picMkLst>
        </pc:picChg>
        <pc:picChg chg="mod ord">
          <ac:chgData name="Ericka Boudreau" userId="4c63daf11bc954b1" providerId="LiveId" clId="{33E33BD2-B565-4719-8C58-DE7BBC9ED5F4}" dt="2019-12-06T02:47:38.896" v="4008" actId="26606"/>
          <ac:picMkLst>
            <pc:docMk/>
            <pc:sldMk cId="400344357" sldId="256"/>
            <ac:picMk id="7" creationId="{7624B2F6-C710-4EA3-B59E-B66CF5654862}"/>
          </ac:picMkLst>
        </pc:picChg>
      </pc:sldChg>
      <pc:sldChg chg="addSp delSp modSp mod setBg addCm delCm">
        <pc:chgData name="Ericka Boudreau" userId="4c63daf11bc954b1" providerId="LiveId" clId="{33E33BD2-B565-4719-8C58-DE7BBC9ED5F4}" dt="2019-12-06T02:50:48.477" v="4029" actId="403"/>
        <pc:sldMkLst>
          <pc:docMk/>
          <pc:sldMk cId="2107460182" sldId="257"/>
        </pc:sldMkLst>
        <pc:spChg chg="mod">
          <ac:chgData name="Ericka Boudreau" userId="4c63daf11bc954b1" providerId="LiveId" clId="{33E33BD2-B565-4719-8C58-DE7BBC9ED5F4}" dt="2019-12-06T02:50:48.477" v="4029" actId="403"/>
          <ac:spMkLst>
            <pc:docMk/>
            <pc:sldMk cId="2107460182" sldId="257"/>
            <ac:spMk id="2" creationId="{E9ED52FF-499D-4FF6-8976-E31FA6F11CF1}"/>
          </ac:spMkLst>
        </pc:spChg>
        <pc:spChg chg="add del">
          <ac:chgData name="Ericka Boudreau" userId="4c63daf11bc954b1" providerId="LiveId" clId="{33E33BD2-B565-4719-8C58-DE7BBC9ED5F4}" dt="2019-12-05T17:44:54.200" v="1471" actId="26606"/>
          <ac:spMkLst>
            <pc:docMk/>
            <pc:sldMk cId="2107460182" sldId="257"/>
            <ac:spMk id="7" creationId="{C9B44886-047B-4C3D-B24D-40372BAF672C}"/>
          </ac:spMkLst>
        </pc:spChg>
        <pc:spChg chg="add del">
          <ac:chgData name="Ericka Boudreau" userId="4c63daf11bc954b1" providerId="LiveId" clId="{33E33BD2-B565-4719-8C58-DE7BBC9ED5F4}" dt="2019-12-05T17:44:54.200" v="1471" actId="26606"/>
          <ac:spMkLst>
            <pc:docMk/>
            <pc:sldMk cId="2107460182" sldId="257"/>
            <ac:spMk id="8" creationId="{C69F3D2E-2D8E-4CC9-A453-44EB58CF1067}"/>
          </ac:spMkLst>
        </pc:spChg>
        <pc:spChg chg="add del">
          <ac:chgData name="Ericka Boudreau" userId="4c63daf11bc954b1" providerId="LiveId" clId="{33E33BD2-B565-4719-8C58-DE7BBC9ED5F4}" dt="2019-12-05T17:44:14.249" v="1463" actId="26606"/>
          <ac:spMkLst>
            <pc:docMk/>
            <pc:sldMk cId="2107460182" sldId="257"/>
            <ac:spMk id="10" creationId="{D0672142-94D6-400E-B188-309B101D8BEB}"/>
          </ac:spMkLst>
        </pc:spChg>
        <pc:spChg chg="add del">
          <ac:chgData name="Ericka Boudreau" userId="4c63daf11bc954b1" providerId="LiveId" clId="{33E33BD2-B565-4719-8C58-DE7BBC9ED5F4}" dt="2019-12-05T17:44:54.200" v="1471" actId="26606"/>
          <ac:spMkLst>
            <pc:docMk/>
            <pc:sldMk cId="2107460182" sldId="257"/>
            <ac:spMk id="11" creationId="{7D96F023-07C3-410F-8214-C77FAA8E7ED8}"/>
          </ac:spMkLst>
        </pc:spChg>
        <pc:spChg chg="add del">
          <ac:chgData name="Ericka Boudreau" userId="4c63daf11bc954b1" providerId="LiveId" clId="{33E33BD2-B565-4719-8C58-DE7BBC9ED5F4}" dt="2019-12-05T17:44:14.249" v="1463" actId="26606"/>
          <ac:spMkLst>
            <pc:docMk/>
            <pc:sldMk cId="2107460182" sldId="257"/>
            <ac:spMk id="12" creationId="{C127259A-B804-4AD2-9BC6-66F7BB218575}"/>
          </ac:spMkLst>
        </pc:spChg>
        <pc:spChg chg="add del">
          <ac:chgData name="Ericka Boudreau" userId="4c63daf11bc954b1" providerId="LiveId" clId="{33E33BD2-B565-4719-8C58-DE7BBC9ED5F4}" dt="2019-12-05T17:45:01.710" v="1475" actId="26606"/>
          <ac:spMkLst>
            <pc:docMk/>
            <pc:sldMk cId="2107460182" sldId="257"/>
            <ac:spMk id="13" creationId="{7E475056-B0EB-44BE-8568-61ABEFB2E99D}"/>
          </ac:spMkLst>
        </pc:spChg>
        <pc:spChg chg="add del">
          <ac:chgData name="Ericka Boudreau" userId="4c63daf11bc954b1" providerId="LiveId" clId="{33E33BD2-B565-4719-8C58-DE7BBC9ED5F4}" dt="2019-12-05T17:44:21.726" v="1465" actId="26606"/>
          <ac:spMkLst>
            <pc:docMk/>
            <pc:sldMk cId="2107460182" sldId="257"/>
            <ac:spMk id="16" creationId="{D0672142-94D6-400E-B188-309B101D8BEB}"/>
          </ac:spMkLst>
        </pc:spChg>
        <pc:spChg chg="add del">
          <ac:chgData name="Ericka Boudreau" userId="4c63daf11bc954b1" providerId="LiveId" clId="{33E33BD2-B565-4719-8C58-DE7BBC9ED5F4}" dt="2019-12-05T17:44:21.726" v="1465" actId="26606"/>
          <ac:spMkLst>
            <pc:docMk/>
            <pc:sldMk cId="2107460182" sldId="257"/>
            <ac:spMk id="17" creationId="{C127259A-B804-4AD2-9BC6-66F7BB218575}"/>
          </ac:spMkLst>
        </pc:spChg>
        <pc:spChg chg="add del">
          <ac:chgData name="Ericka Boudreau" userId="4c63daf11bc954b1" providerId="LiveId" clId="{33E33BD2-B565-4719-8C58-DE7BBC9ED5F4}" dt="2019-12-05T17:45:01.710" v="1475" actId="26606"/>
          <ac:spMkLst>
            <pc:docMk/>
            <pc:sldMk cId="2107460182" sldId="257"/>
            <ac:spMk id="19" creationId="{E82ABBDC-7A44-4AE8-A04F-B5495481B9F2}"/>
          </ac:spMkLst>
        </pc:spChg>
        <pc:spChg chg="add del">
          <ac:chgData name="Ericka Boudreau" userId="4c63daf11bc954b1" providerId="LiveId" clId="{33E33BD2-B565-4719-8C58-DE7BBC9ED5F4}" dt="2019-12-05T17:46:15.083" v="1481" actId="26606"/>
          <ac:spMkLst>
            <pc:docMk/>
            <pc:sldMk cId="2107460182" sldId="257"/>
            <ac:spMk id="20" creationId="{D0672142-94D6-400E-B188-309B101D8BEB}"/>
          </ac:spMkLst>
        </pc:spChg>
        <pc:spChg chg="add del">
          <ac:chgData name="Ericka Boudreau" userId="4c63daf11bc954b1" providerId="LiveId" clId="{33E33BD2-B565-4719-8C58-DE7BBC9ED5F4}" dt="2019-12-05T17:46:15.083" v="1481" actId="26606"/>
          <ac:spMkLst>
            <pc:docMk/>
            <pc:sldMk cId="2107460182" sldId="257"/>
            <ac:spMk id="21" creationId="{C127259A-B804-4AD2-9BC6-66F7BB218575}"/>
          </ac:spMkLst>
        </pc:spChg>
        <pc:spChg chg="add del">
          <ac:chgData name="Ericka Boudreau" userId="4c63daf11bc954b1" providerId="LiveId" clId="{33E33BD2-B565-4719-8C58-DE7BBC9ED5F4}" dt="2019-12-05T17:49:01.045" v="1537" actId="26606"/>
          <ac:spMkLst>
            <pc:docMk/>
            <pc:sldMk cId="2107460182" sldId="257"/>
            <ac:spMk id="23" creationId="{C9B44886-047B-4C3D-B24D-40372BAF672C}"/>
          </ac:spMkLst>
        </pc:spChg>
        <pc:spChg chg="add del">
          <ac:chgData name="Ericka Boudreau" userId="4c63daf11bc954b1" providerId="LiveId" clId="{33E33BD2-B565-4719-8C58-DE7BBC9ED5F4}" dt="2019-12-05T17:49:01.045" v="1537" actId="26606"/>
          <ac:spMkLst>
            <pc:docMk/>
            <pc:sldMk cId="2107460182" sldId="257"/>
            <ac:spMk id="24" creationId="{C69F3D2E-2D8E-4CC9-A453-44EB58CF1067}"/>
          </ac:spMkLst>
        </pc:spChg>
        <pc:spChg chg="add del">
          <ac:chgData name="Ericka Boudreau" userId="4c63daf11bc954b1" providerId="LiveId" clId="{33E33BD2-B565-4719-8C58-DE7BBC9ED5F4}" dt="2019-12-05T17:49:01.045" v="1537" actId="26606"/>
          <ac:spMkLst>
            <pc:docMk/>
            <pc:sldMk cId="2107460182" sldId="257"/>
            <ac:spMk id="26" creationId="{7D96F023-07C3-410F-8214-C77FAA8E7ED8}"/>
          </ac:spMkLst>
        </pc:spChg>
        <pc:spChg chg="add del">
          <ac:chgData name="Ericka Boudreau" userId="4c63daf11bc954b1" providerId="LiveId" clId="{33E33BD2-B565-4719-8C58-DE7BBC9ED5F4}" dt="2019-12-06T01:53:09.495" v="3062" actId="26606"/>
          <ac:spMkLst>
            <pc:docMk/>
            <pc:sldMk cId="2107460182" sldId="257"/>
            <ac:spMk id="27" creationId="{D0672142-94D6-400E-B188-309B101D8BEB}"/>
          </ac:spMkLst>
        </pc:spChg>
        <pc:spChg chg="add del">
          <ac:chgData name="Ericka Boudreau" userId="4c63daf11bc954b1" providerId="LiveId" clId="{33E33BD2-B565-4719-8C58-DE7BBC9ED5F4}" dt="2019-12-06T01:53:09.495" v="3062" actId="26606"/>
          <ac:spMkLst>
            <pc:docMk/>
            <pc:sldMk cId="2107460182" sldId="257"/>
            <ac:spMk id="28" creationId="{C127259A-B804-4AD2-9BC6-66F7BB218575}"/>
          </ac:spMkLst>
        </pc:spChg>
        <pc:spChg chg="add del">
          <ac:chgData name="Ericka Boudreau" userId="4c63daf11bc954b1" providerId="LiveId" clId="{33E33BD2-B565-4719-8C58-DE7BBC9ED5F4}" dt="2019-12-06T02:49:26.881" v="4025" actId="26606"/>
          <ac:spMkLst>
            <pc:docMk/>
            <pc:sldMk cId="2107460182" sldId="257"/>
            <ac:spMk id="30" creationId="{577D1452-F0B7-431E-9A24-D3F7103D8510}"/>
          </ac:spMkLst>
        </pc:spChg>
        <pc:spChg chg="add del">
          <ac:chgData name="Ericka Boudreau" userId="4c63daf11bc954b1" providerId="LiveId" clId="{33E33BD2-B565-4719-8C58-DE7BBC9ED5F4}" dt="2019-12-06T02:49:26.881" v="4025" actId="26606"/>
          <ac:spMkLst>
            <pc:docMk/>
            <pc:sldMk cId="2107460182" sldId="257"/>
            <ac:spMk id="31" creationId="{A660F4F9-5DF5-4F15-BE6A-CD8648BB1148}"/>
          </ac:spMkLst>
        </pc:spChg>
        <pc:graphicFrameChg chg="mod modGraphic">
          <ac:chgData name="Ericka Boudreau" userId="4c63daf11bc954b1" providerId="LiveId" clId="{33E33BD2-B565-4719-8C58-DE7BBC9ED5F4}" dt="2019-12-06T02:49:26.881" v="4025" actId="26606"/>
          <ac:graphicFrameMkLst>
            <pc:docMk/>
            <pc:sldMk cId="2107460182" sldId="257"/>
            <ac:graphicFrameMk id="5" creationId="{9CD2CE8C-CAD7-4521-AE60-3AA1F64A8985}"/>
          </ac:graphicFrameMkLst>
        </pc:graphicFrameChg>
        <pc:cxnChg chg="add del">
          <ac:chgData name="Ericka Boudreau" userId="4c63daf11bc954b1" providerId="LiveId" clId="{33E33BD2-B565-4719-8C58-DE7BBC9ED5F4}" dt="2019-12-05T17:44:54.200" v="1471" actId="26606"/>
          <ac:cxnSpMkLst>
            <pc:docMk/>
            <pc:sldMk cId="2107460182" sldId="257"/>
            <ac:cxnSpMk id="9" creationId="{56319A8F-DEC0-498D-AD34-743F1F874155}"/>
          </ac:cxnSpMkLst>
        </pc:cxnChg>
        <pc:cxnChg chg="add del">
          <ac:chgData name="Ericka Boudreau" userId="4c63daf11bc954b1" providerId="LiveId" clId="{33E33BD2-B565-4719-8C58-DE7BBC9ED5F4}" dt="2019-12-05T17:44:14.249" v="1463" actId="26606"/>
          <ac:cxnSpMkLst>
            <pc:docMk/>
            <pc:sldMk cId="2107460182" sldId="257"/>
            <ac:cxnSpMk id="14" creationId="{39B4E8A7-8505-4752-9B81-C739116CE02E}"/>
          </ac:cxnSpMkLst>
        </pc:cxnChg>
        <pc:cxnChg chg="add del">
          <ac:chgData name="Ericka Boudreau" userId="4c63daf11bc954b1" providerId="LiveId" clId="{33E33BD2-B565-4719-8C58-DE7BBC9ED5F4}" dt="2019-12-05T17:45:01.710" v="1475" actId="26606"/>
          <ac:cxnSpMkLst>
            <pc:docMk/>
            <pc:sldMk cId="2107460182" sldId="257"/>
            <ac:cxnSpMk id="15" creationId="{F2C8E2EC-73A4-48C2-B4D7-D7726BD908EE}"/>
          </ac:cxnSpMkLst>
        </pc:cxnChg>
        <pc:cxnChg chg="add del">
          <ac:chgData name="Ericka Boudreau" userId="4c63daf11bc954b1" providerId="LiveId" clId="{33E33BD2-B565-4719-8C58-DE7BBC9ED5F4}" dt="2019-12-05T17:44:21.726" v="1465" actId="26606"/>
          <ac:cxnSpMkLst>
            <pc:docMk/>
            <pc:sldMk cId="2107460182" sldId="257"/>
            <ac:cxnSpMk id="18" creationId="{39B4E8A7-8505-4752-9B81-C739116CE02E}"/>
          </ac:cxnSpMkLst>
        </pc:cxnChg>
        <pc:cxnChg chg="add del">
          <ac:chgData name="Ericka Boudreau" userId="4c63daf11bc954b1" providerId="LiveId" clId="{33E33BD2-B565-4719-8C58-DE7BBC9ED5F4}" dt="2019-12-05T17:46:15.083" v="1481" actId="26606"/>
          <ac:cxnSpMkLst>
            <pc:docMk/>
            <pc:sldMk cId="2107460182" sldId="257"/>
            <ac:cxnSpMk id="22" creationId="{39B4E8A7-8505-4752-9B81-C739116CE02E}"/>
          </ac:cxnSpMkLst>
        </pc:cxnChg>
        <pc:cxnChg chg="add del">
          <ac:chgData name="Ericka Boudreau" userId="4c63daf11bc954b1" providerId="LiveId" clId="{33E33BD2-B565-4719-8C58-DE7BBC9ED5F4}" dt="2019-12-05T17:49:01.045" v="1537" actId="26606"/>
          <ac:cxnSpMkLst>
            <pc:docMk/>
            <pc:sldMk cId="2107460182" sldId="257"/>
            <ac:cxnSpMk id="25" creationId="{56319A8F-DEC0-498D-AD34-743F1F874155}"/>
          </ac:cxnSpMkLst>
        </pc:cxnChg>
        <pc:cxnChg chg="add del">
          <ac:chgData name="Ericka Boudreau" userId="4c63daf11bc954b1" providerId="LiveId" clId="{33E33BD2-B565-4719-8C58-DE7BBC9ED5F4}" dt="2019-12-06T01:53:09.495" v="3062" actId="26606"/>
          <ac:cxnSpMkLst>
            <pc:docMk/>
            <pc:sldMk cId="2107460182" sldId="257"/>
            <ac:cxnSpMk id="29" creationId="{39B4E8A7-8505-4752-9B81-C739116CE02E}"/>
          </ac:cxnSpMkLst>
        </pc:cxnChg>
      </pc:sldChg>
      <pc:sldChg chg="addSp delSp modSp mod setBg">
        <pc:chgData name="Ericka Boudreau" userId="4c63daf11bc954b1" providerId="LiveId" clId="{33E33BD2-B565-4719-8C58-DE7BBC9ED5F4}" dt="2019-12-06T03:01:47.754" v="4122" actId="120"/>
        <pc:sldMkLst>
          <pc:docMk/>
          <pc:sldMk cId="3752133466" sldId="258"/>
        </pc:sldMkLst>
        <pc:spChg chg="mod">
          <ac:chgData name="Ericka Boudreau" userId="4c63daf11bc954b1" providerId="LiveId" clId="{33E33BD2-B565-4719-8C58-DE7BBC9ED5F4}" dt="2019-12-06T03:01:47.754" v="4122" actId="120"/>
          <ac:spMkLst>
            <pc:docMk/>
            <pc:sldMk cId="3752133466" sldId="258"/>
            <ac:spMk id="2" creationId="{538593BB-991C-4C57-BAE7-78D30694AB52}"/>
          </ac:spMkLst>
        </pc:spChg>
        <pc:spChg chg="mod ord">
          <ac:chgData name="Ericka Boudreau" userId="4c63daf11bc954b1" providerId="LiveId" clId="{33E33BD2-B565-4719-8C58-DE7BBC9ED5F4}" dt="2019-12-06T02:58:45.872" v="4106" actId="26606"/>
          <ac:spMkLst>
            <pc:docMk/>
            <pc:sldMk cId="3752133466" sldId="258"/>
            <ac:spMk id="3" creationId="{BABCF2B1-FA5E-4144-8A9B-146B618C630B}"/>
          </ac:spMkLst>
        </pc:spChg>
        <pc:spChg chg="add del mod">
          <ac:chgData name="Ericka Boudreau" userId="4c63daf11bc954b1" providerId="LiveId" clId="{33E33BD2-B565-4719-8C58-DE7BBC9ED5F4}" dt="2019-12-02T03:12:09.341" v="179" actId="478"/>
          <ac:spMkLst>
            <pc:docMk/>
            <pc:sldMk cId="3752133466" sldId="258"/>
            <ac:spMk id="4" creationId="{C629277B-3DE8-43F8-B90C-3AEA7EFF7B37}"/>
          </ac:spMkLst>
        </pc:spChg>
        <pc:spChg chg="del mod">
          <ac:chgData name="Ericka Boudreau" userId="4c63daf11bc954b1" providerId="LiveId" clId="{33E33BD2-B565-4719-8C58-DE7BBC9ED5F4}" dt="2019-12-02T03:12:27.486" v="183"/>
          <ac:spMkLst>
            <pc:docMk/>
            <pc:sldMk cId="3752133466" sldId="258"/>
            <ac:spMk id="6" creationId="{843D98F0-8189-4520-9D14-18FD4F7991E2}"/>
          </ac:spMkLst>
        </pc:spChg>
        <pc:spChg chg="add del mod">
          <ac:chgData name="Ericka Boudreau" userId="4c63daf11bc954b1" providerId="LiveId" clId="{33E33BD2-B565-4719-8C58-DE7BBC9ED5F4}" dt="2019-12-06T02:57:49.017" v="4101" actId="478"/>
          <ac:spMkLst>
            <pc:docMk/>
            <pc:sldMk cId="3752133466" sldId="258"/>
            <ac:spMk id="9" creationId="{4BB9AA1A-78C6-4350-97CB-7295ED8D79C0}"/>
          </ac:spMkLst>
        </pc:spChg>
        <pc:spChg chg="add del mod">
          <ac:chgData name="Ericka Boudreau" userId="4c63daf11bc954b1" providerId="LiveId" clId="{33E33BD2-B565-4719-8C58-DE7BBC9ED5F4}" dt="2019-12-06T02:57:37.684" v="4099" actId="478"/>
          <ac:spMkLst>
            <pc:docMk/>
            <pc:sldMk cId="3752133466" sldId="258"/>
            <ac:spMk id="10" creationId="{B4F57D22-E036-44D6-BF63-CDDFB7B83D1F}"/>
          </ac:spMkLst>
        </pc:spChg>
        <pc:spChg chg="add del">
          <ac:chgData name="Ericka Boudreau" userId="4c63daf11bc954b1" providerId="LiveId" clId="{33E33BD2-B565-4719-8C58-DE7BBC9ED5F4}" dt="2019-12-06T02:58:36.685" v="4103" actId="26606"/>
          <ac:spMkLst>
            <pc:docMk/>
            <pc:sldMk cId="3752133466" sldId="258"/>
            <ac:spMk id="12" creationId="{385E1BDC-A9B0-4A87-82E3-F3187F69A802}"/>
          </ac:spMkLst>
        </pc:spChg>
        <pc:spChg chg="add del">
          <ac:chgData name="Ericka Boudreau" userId="4c63daf11bc954b1" providerId="LiveId" clId="{33E33BD2-B565-4719-8C58-DE7BBC9ED5F4}" dt="2019-12-06T02:58:36.685" v="4103" actId="26606"/>
          <ac:spMkLst>
            <pc:docMk/>
            <pc:sldMk cId="3752133466" sldId="258"/>
            <ac:spMk id="14" creationId="{0990C621-3B8B-4820-8328-D47EF7CE823C}"/>
          </ac:spMkLst>
        </pc:spChg>
        <pc:spChg chg="add del">
          <ac:chgData name="Ericka Boudreau" userId="4c63daf11bc954b1" providerId="LiveId" clId="{33E33BD2-B565-4719-8C58-DE7BBC9ED5F4}" dt="2019-12-06T02:58:36.685" v="4103" actId="26606"/>
          <ac:spMkLst>
            <pc:docMk/>
            <pc:sldMk cId="3752133466" sldId="258"/>
            <ac:spMk id="16" creationId="{C1A2385B-1D2A-4E17-84FA-6CB7F0AAE473}"/>
          </ac:spMkLst>
        </pc:spChg>
        <pc:spChg chg="add del">
          <ac:chgData name="Ericka Boudreau" userId="4c63daf11bc954b1" providerId="LiveId" clId="{33E33BD2-B565-4719-8C58-DE7BBC9ED5F4}" dt="2019-12-06T02:58:36.685" v="4103" actId="26606"/>
          <ac:spMkLst>
            <pc:docMk/>
            <pc:sldMk cId="3752133466" sldId="258"/>
            <ac:spMk id="18" creationId="{5E791F2F-79DB-4CC0-9FA1-001E3E91E8B7}"/>
          </ac:spMkLst>
        </pc:spChg>
        <pc:spChg chg="add del">
          <ac:chgData name="Ericka Boudreau" userId="4c63daf11bc954b1" providerId="LiveId" clId="{33E33BD2-B565-4719-8C58-DE7BBC9ED5F4}" dt="2019-12-06T02:58:45.839" v="4105" actId="26606"/>
          <ac:spMkLst>
            <pc:docMk/>
            <pc:sldMk cId="3752133466" sldId="258"/>
            <ac:spMk id="20" creationId="{DB90EDA9-2517-46EC-B6D4-3918D04786C1}"/>
          </ac:spMkLst>
        </pc:spChg>
        <pc:spChg chg="add del">
          <ac:chgData name="Ericka Boudreau" userId="4c63daf11bc954b1" providerId="LiveId" clId="{33E33BD2-B565-4719-8C58-DE7BBC9ED5F4}" dt="2019-12-06T02:58:45.839" v="4105" actId="26606"/>
          <ac:spMkLst>
            <pc:docMk/>
            <pc:sldMk cId="3752133466" sldId="258"/>
            <ac:spMk id="21" creationId="{D449B1F2-532C-44C7-8AC7-28EA15EE02CB}"/>
          </ac:spMkLst>
        </pc:spChg>
        <pc:spChg chg="add del">
          <ac:chgData name="Ericka Boudreau" userId="4c63daf11bc954b1" providerId="LiveId" clId="{33E33BD2-B565-4719-8C58-DE7BBC9ED5F4}" dt="2019-12-06T02:58:45.839" v="4105" actId="26606"/>
          <ac:spMkLst>
            <pc:docMk/>
            <pc:sldMk cId="3752133466" sldId="258"/>
            <ac:spMk id="22" creationId="{EE7D3784-5CF9-4282-9B1C-523957852BF6}"/>
          </ac:spMkLst>
        </pc:spChg>
        <pc:spChg chg="add">
          <ac:chgData name="Ericka Boudreau" userId="4c63daf11bc954b1" providerId="LiveId" clId="{33E33BD2-B565-4719-8C58-DE7BBC9ED5F4}" dt="2019-12-06T02:58:45.872" v="4106" actId="26606"/>
          <ac:spMkLst>
            <pc:docMk/>
            <pc:sldMk cId="3752133466" sldId="258"/>
            <ac:spMk id="24" creationId="{6D24BC9E-AC6A-42EE-AFD8-B290720B841F}"/>
          </ac:spMkLst>
        </pc:spChg>
        <pc:spChg chg="add">
          <ac:chgData name="Ericka Boudreau" userId="4c63daf11bc954b1" providerId="LiveId" clId="{33E33BD2-B565-4719-8C58-DE7BBC9ED5F4}" dt="2019-12-06T02:58:45.872" v="4106" actId="26606"/>
          <ac:spMkLst>
            <pc:docMk/>
            <pc:sldMk cId="3752133466" sldId="258"/>
            <ac:spMk id="25" creationId="{0990C621-3B8B-4820-8328-D47EF7CE823C}"/>
          </ac:spMkLst>
        </pc:spChg>
        <pc:spChg chg="add">
          <ac:chgData name="Ericka Boudreau" userId="4c63daf11bc954b1" providerId="LiveId" clId="{33E33BD2-B565-4719-8C58-DE7BBC9ED5F4}" dt="2019-12-06T02:58:45.872" v="4106" actId="26606"/>
          <ac:spMkLst>
            <pc:docMk/>
            <pc:sldMk cId="3752133466" sldId="258"/>
            <ac:spMk id="26" creationId="{C1A2385B-1D2A-4E17-84FA-6CB7F0AAE473}"/>
          </ac:spMkLst>
        </pc:spChg>
        <pc:spChg chg="add">
          <ac:chgData name="Ericka Boudreau" userId="4c63daf11bc954b1" providerId="LiveId" clId="{33E33BD2-B565-4719-8C58-DE7BBC9ED5F4}" dt="2019-12-06T02:58:45.872" v="4106" actId="26606"/>
          <ac:spMkLst>
            <pc:docMk/>
            <pc:sldMk cId="3752133466" sldId="258"/>
            <ac:spMk id="27" creationId="{5E791F2F-79DB-4CC0-9FA1-001E3E91E8B7}"/>
          </ac:spMkLst>
        </pc:spChg>
        <pc:picChg chg="add mod ord">
          <ac:chgData name="Ericka Boudreau" userId="4c63daf11bc954b1" providerId="LiveId" clId="{33E33BD2-B565-4719-8C58-DE7BBC9ED5F4}" dt="2019-12-06T02:58:45.872" v="4106" actId="26606"/>
          <ac:picMkLst>
            <pc:docMk/>
            <pc:sldMk cId="3752133466" sldId="258"/>
            <ac:picMk id="5" creationId="{73A31CDB-EC93-48A2-93CF-FEAD9CC43978}"/>
          </ac:picMkLst>
        </pc:picChg>
        <pc:picChg chg="add mod">
          <ac:chgData name="Ericka Boudreau" userId="4c63daf11bc954b1" providerId="LiveId" clId="{33E33BD2-B565-4719-8C58-DE7BBC9ED5F4}" dt="2019-12-06T02:58:45.872" v="4106" actId="26606"/>
          <ac:picMkLst>
            <pc:docMk/>
            <pc:sldMk cId="3752133466" sldId="258"/>
            <ac:picMk id="7" creationId="{F7AD163F-01E4-45C9-80B4-3BFE3A388194}"/>
          </ac:picMkLst>
        </pc:picChg>
        <pc:picChg chg="del">
          <ac:chgData name="Ericka Boudreau" userId="4c63daf11bc954b1" providerId="LiveId" clId="{33E33BD2-B565-4719-8C58-DE7BBC9ED5F4}" dt="2019-12-02T03:12:12.367" v="180" actId="478"/>
          <ac:picMkLst>
            <pc:docMk/>
            <pc:sldMk cId="3752133466" sldId="258"/>
            <ac:picMk id="8" creationId="{D4052538-3CCB-4708-AA0C-BB146EAC3216}"/>
          </ac:picMkLst>
        </pc:picChg>
      </pc:sldChg>
      <pc:sldChg chg="addSp delSp modSp mod setBg">
        <pc:chgData name="Ericka Boudreau" userId="4c63daf11bc954b1" providerId="LiveId" clId="{33E33BD2-B565-4719-8C58-DE7BBC9ED5F4}" dt="2019-12-06T02:57:07.359" v="4098" actId="478"/>
        <pc:sldMkLst>
          <pc:docMk/>
          <pc:sldMk cId="813787662" sldId="259"/>
        </pc:sldMkLst>
        <pc:spChg chg="mod">
          <ac:chgData name="Ericka Boudreau" userId="4c63daf11bc954b1" providerId="LiveId" clId="{33E33BD2-B565-4719-8C58-DE7BBC9ED5F4}" dt="2019-12-06T02:51:42.876" v="4043" actId="27636"/>
          <ac:spMkLst>
            <pc:docMk/>
            <pc:sldMk cId="813787662" sldId="259"/>
            <ac:spMk id="2" creationId="{B35EF460-4AAA-480C-A5DD-B45373CB257E}"/>
          </ac:spMkLst>
        </pc:spChg>
        <pc:spChg chg="mod">
          <ac:chgData name="Ericka Boudreau" userId="4c63daf11bc954b1" providerId="LiveId" clId="{33E33BD2-B565-4719-8C58-DE7BBC9ED5F4}" dt="2019-12-06T02:51:33.641" v="4036" actId="403"/>
          <ac:spMkLst>
            <pc:docMk/>
            <pc:sldMk cId="813787662" sldId="259"/>
            <ac:spMk id="3" creationId="{4ACC94C5-DFFF-4F96-B10B-F1AD4E61F315}"/>
          </ac:spMkLst>
        </pc:spChg>
        <pc:spChg chg="del mod">
          <ac:chgData name="Ericka Boudreau" userId="4c63daf11bc954b1" providerId="LiveId" clId="{33E33BD2-B565-4719-8C58-DE7BBC9ED5F4}" dt="2019-12-06T02:50:56.419" v="4030"/>
          <ac:spMkLst>
            <pc:docMk/>
            <pc:sldMk cId="813787662" sldId="259"/>
            <ac:spMk id="4" creationId="{DE303FD9-3E67-4FE5-9AC2-D460CA2ED23E}"/>
          </ac:spMkLst>
        </pc:spChg>
        <pc:spChg chg="add del mod">
          <ac:chgData name="Ericka Boudreau" userId="4c63daf11bc954b1" providerId="LiveId" clId="{33E33BD2-B565-4719-8C58-DE7BBC9ED5F4}" dt="2019-12-06T02:56:22.793" v="4093"/>
          <ac:spMkLst>
            <pc:docMk/>
            <pc:sldMk cId="813787662" sldId="259"/>
            <ac:spMk id="14" creationId="{2564B24F-51E8-40C7-99A3-BBB21FBC41ED}"/>
          </ac:spMkLst>
        </pc:spChg>
        <pc:spChg chg="add del">
          <ac:chgData name="Ericka Boudreau" userId="4c63daf11bc954b1" providerId="LiveId" clId="{33E33BD2-B565-4719-8C58-DE7BBC9ED5F4}" dt="2019-12-06T02:57:07.359" v="4098" actId="478"/>
          <ac:spMkLst>
            <pc:docMk/>
            <pc:sldMk cId="813787662" sldId="259"/>
            <ac:spMk id="15" creationId="{D84CDE90-30E0-479A-8776-BF5E832A869A}"/>
          </ac:spMkLst>
        </pc:spChg>
        <pc:spChg chg="add del">
          <ac:chgData name="Ericka Boudreau" userId="4c63daf11bc954b1" providerId="LiveId" clId="{33E33BD2-B565-4719-8C58-DE7BBC9ED5F4}" dt="2019-12-06T02:51:16.857" v="4032" actId="26606"/>
          <ac:spMkLst>
            <pc:docMk/>
            <pc:sldMk cId="813787662" sldId="259"/>
            <ac:spMk id="71" creationId="{0B9EE3F3-89B7-43C3-8651-C4C96830993D}"/>
          </ac:spMkLst>
        </pc:spChg>
        <pc:spChg chg="add del">
          <ac:chgData name="Ericka Boudreau" userId="4c63daf11bc954b1" providerId="LiveId" clId="{33E33BD2-B565-4719-8C58-DE7BBC9ED5F4}" dt="2019-12-06T02:51:16.857" v="4032" actId="26606"/>
          <ac:spMkLst>
            <pc:docMk/>
            <pc:sldMk cId="813787662" sldId="259"/>
            <ac:spMk id="73" creationId="{33AE4636-AEEC-45D6-84D4-7AC2DA48ECF8}"/>
          </ac:spMkLst>
        </pc:spChg>
        <pc:spChg chg="add del">
          <ac:chgData name="Ericka Boudreau" userId="4c63daf11bc954b1" providerId="LiveId" clId="{33E33BD2-B565-4719-8C58-DE7BBC9ED5F4}" dt="2019-12-06T02:51:16.857" v="4032" actId="26606"/>
          <ac:spMkLst>
            <pc:docMk/>
            <pc:sldMk cId="813787662" sldId="259"/>
            <ac:spMk id="75" creationId="{8D9CE0F4-2EB2-4F1F-8AAC-DB3571D9FE10}"/>
          </ac:spMkLst>
        </pc:spChg>
        <pc:spChg chg="add">
          <ac:chgData name="Ericka Boudreau" userId="4c63daf11bc954b1" providerId="LiveId" clId="{33E33BD2-B565-4719-8C58-DE7BBC9ED5F4}" dt="2019-12-06T02:51:16.896" v="4033" actId="26606"/>
          <ac:spMkLst>
            <pc:docMk/>
            <pc:sldMk cId="813787662" sldId="259"/>
            <ac:spMk id="77" creationId="{55D4142C-5077-457F-A6AD-3FECFDB39685}"/>
          </ac:spMkLst>
        </pc:spChg>
        <pc:spChg chg="add">
          <ac:chgData name="Ericka Boudreau" userId="4c63daf11bc954b1" providerId="LiveId" clId="{33E33BD2-B565-4719-8C58-DE7BBC9ED5F4}" dt="2019-12-06T02:51:16.896" v="4033" actId="26606"/>
          <ac:spMkLst>
            <pc:docMk/>
            <pc:sldMk cId="813787662" sldId="259"/>
            <ac:spMk id="79" creationId="{7A5F0580-5EE9-419F-96EE-B6529EF6E7D0}"/>
          </ac:spMkLst>
        </pc:spChg>
        <pc:spChg chg="add">
          <ac:chgData name="Ericka Boudreau" userId="4c63daf11bc954b1" providerId="LiveId" clId="{33E33BD2-B565-4719-8C58-DE7BBC9ED5F4}" dt="2019-12-06T02:51:16.896" v="4033" actId="26606"/>
          <ac:spMkLst>
            <pc:docMk/>
            <pc:sldMk cId="813787662" sldId="259"/>
            <ac:spMk id="1028" creationId="{5C9B446A-6343-4E56-90BA-061E4DDF0FFB}"/>
          </ac:spMkLst>
        </pc:spChg>
        <pc:spChg chg="add">
          <ac:chgData name="Ericka Boudreau" userId="4c63daf11bc954b1" providerId="LiveId" clId="{33E33BD2-B565-4719-8C58-DE7BBC9ED5F4}" dt="2019-12-06T02:51:16.896" v="4033" actId="26606"/>
          <ac:spMkLst>
            <pc:docMk/>
            <pc:sldMk cId="813787662" sldId="259"/>
            <ac:spMk id="1029" creationId="{3EC72A1B-03D3-499C-B4BF-AC68EEC22B10}"/>
          </ac:spMkLst>
        </pc:spChg>
        <pc:spChg chg="add">
          <ac:chgData name="Ericka Boudreau" userId="4c63daf11bc954b1" providerId="LiveId" clId="{33E33BD2-B565-4719-8C58-DE7BBC9ED5F4}" dt="2019-12-06T02:51:16.896" v="4033" actId="26606"/>
          <ac:spMkLst>
            <pc:docMk/>
            <pc:sldMk cId="813787662" sldId="259"/>
            <ac:spMk id="1030" creationId="{216322C2-3CF0-4D33-BF90-3F384CF6D232}"/>
          </ac:spMkLst>
        </pc:spChg>
        <pc:picChg chg="mod">
          <ac:chgData name="Ericka Boudreau" userId="4c63daf11bc954b1" providerId="LiveId" clId="{33E33BD2-B565-4719-8C58-DE7BBC9ED5F4}" dt="2019-12-06T02:51:16.896" v="4033" actId="26606"/>
          <ac:picMkLst>
            <pc:docMk/>
            <pc:sldMk cId="813787662" sldId="259"/>
            <ac:picMk id="1026" creationId="{63303CA2-B549-40D1-B03B-30CC88D6D3BF}"/>
          </ac:picMkLst>
        </pc:picChg>
      </pc:sldChg>
      <pc:sldChg chg="addSp delSp modSp mod ord setBg">
        <pc:chgData name="Ericka Boudreau" userId="4c63daf11bc954b1" providerId="LiveId" clId="{33E33BD2-B565-4719-8C58-DE7BBC9ED5F4}" dt="2019-12-06T03:04:43.470" v="4155" actId="26606"/>
        <pc:sldMkLst>
          <pc:docMk/>
          <pc:sldMk cId="222175291" sldId="260"/>
        </pc:sldMkLst>
        <pc:spChg chg="add del mod">
          <ac:chgData name="Ericka Boudreau" userId="4c63daf11bc954b1" providerId="LiveId" clId="{33E33BD2-B565-4719-8C58-DE7BBC9ED5F4}" dt="2019-12-02T02:28:42.679" v="104" actId="478"/>
          <ac:spMkLst>
            <pc:docMk/>
            <pc:sldMk cId="222175291" sldId="260"/>
            <ac:spMk id="2" creationId="{B0EA33B4-49AD-4467-A075-113B0DF2D850}"/>
          </ac:spMkLst>
        </pc:spChg>
        <pc:spChg chg="add del mod">
          <ac:chgData name="Ericka Boudreau" userId="4c63daf11bc954b1" providerId="LiveId" clId="{33E33BD2-B565-4719-8C58-DE7BBC9ED5F4}" dt="2019-12-06T03:02:44.422" v="4130" actId="478"/>
          <ac:spMkLst>
            <pc:docMk/>
            <pc:sldMk cId="222175291" sldId="260"/>
            <ac:spMk id="3" creationId="{324A160D-75D0-46B8-9132-2656783BDA1F}"/>
          </ac:spMkLst>
        </pc:spChg>
        <pc:spChg chg="del mod">
          <ac:chgData name="Ericka Boudreau" userId="4c63daf11bc954b1" providerId="LiveId" clId="{33E33BD2-B565-4719-8C58-DE7BBC9ED5F4}" dt="2019-12-02T02:28:32.040" v="100" actId="478"/>
          <ac:spMkLst>
            <pc:docMk/>
            <pc:sldMk cId="222175291" sldId="260"/>
            <ac:spMk id="5" creationId="{4A96C615-08DE-4BE1-B2A5-9FC8477B956E}"/>
          </ac:spMkLst>
        </pc:spChg>
        <pc:spChg chg="add del mod">
          <ac:chgData name="Ericka Boudreau" userId="4c63daf11bc954b1" providerId="LiveId" clId="{33E33BD2-B565-4719-8C58-DE7BBC9ED5F4}" dt="2019-12-02T02:28:35.336" v="101"/>
          <ac:spMkLst>
            <pc:docMk/>
            <pc:sldMk cId="222175291" sldId="260"/>
            <ac:spMk id="6" creationId="{DABAD880-BD93-4A07-B4CF-078EA970C59E}"/>
          </ac:spMkLst>
        </pc:spChg>
        <pc:spChg chg="add del mod">
          <ac:chgData name="Ericka Boudreau" userId="4c63daf11bc954b1" providerId="LiveId" clId="{33E33BD2-B565-4719-8C58-DE7BBC9ED5F4}" dt="2019-12-02T02:28:46.014" v="105" actId="478"/>
          <ac:spMkLst>
            <pc:docMk/>
            <pc:sldMk cId="222175291" sldId="260"/>
            <ac:spMk id="7" creationId="{16CE1C95-5576-4452-A977-8F10203C2716}"/>
          </ac:spMkLst>
        </pc:spChg>
        <pc:spChg chg="add del">
          <ac:chgData name="Ericka Boudreau" userId="4c63daf11bc954b1" providerId="LiveId" clId="{33E33BD2-B565-4719-8C58-DE7BBC9ED5F4}" dt="2019-12-02T02:28:55.088" v="108" actId="26606"/>
          <ac:spMkLst>
            <pc:docMk/>
            <pc:sldMk cId="222175291" sldId="260"/>
            <ac:spMk id="9" creationId="{65F32515-9322-44A5-8C72-4C7BFB461869}"/>
          </ac:spMkLst>
        </pc:spChg>
        <pc:spChg chg="add del mod">
          <ac:chgData name="Ericka Boudreau" userId="4c63daf11bc954b1" providerId="LiveId" clId="{33E33BD2-B565-4719-8C58-DE7BBC9ED5F4}" dt="2019-12-02T03:17:02.686" v="264" actId="478"/>
          <ac:spMkLst>
            <pc:docMk/>
            <pc:sldMk cId="222175291" sldId="260"/>
            <ac:spMk id="10" creationId="{0C2F17EB-E58D-4AB1-8748-2ADC71CF074C}"/>
          </ac:spMkLst>
        </pc:spChg>
        <pc:spChg chg="add del">
          <ac:chgData name="Ericka Boudreau" userId="4c63daf11bc954b1" providerId="LiveId" clId="{33E33BD2-B565-4719-8C58-DE7BBC9ED5F4}" dt="2019-12-02T02:28:55.088" v="108" actId="26606"/>
          <ac:spMkLst>
            <pc:docMk/>
            <pc:sldMk cId="222175291" sldId="260"/>
            <ac:spMk id="11" creationId="{A617F13B-5021-454F-90E5-3AB2383BFD34}"/>
          </ac:spMkLst>
        </pc:spChg>
        <pc:spChg chg="add del">
          <ac:chgData name="Ericka Boudreau" userId="4c63daf11bc954b1" providerId="LiveId" clId="{33E33BD2-B565-4719-8C58-DE7BBC9ED5F4}" dt="2019-12-02T04:23:43.757" v="853" actId="478"/>
          <ac:spMkLst>
            <pc:docMk/>
            <pc:sldMk cId="222175291" sldId="260"/>
            <ac:spMk id="12" creationId="{0937C3B2-E529-4C05-9C20-89F8FB7345C0}"/>
          </ac:spMkLst>
        </pc:spChg>
        <pc:spChg chg="add del mod">
          <ac:chgData name="Ericka Boudreau" userId="4c63daf11bc954b1" providerId="LiveId" clId="{33E33BD2-B565-4719-8C58-DE7BBC9ED5F4}" dt="2019-12-02T04:23:40.597" v="852" actId="478"/>
          <ac:spMkLst>
            <pc:docMk/>
            <pc:sldMk cId="222175291" sldId="260"/>
            <ac:spMk id="13" creationId="{28D1F521-CA7B-4769-9C8B-738D846EA098}"/>
          </ac:spMkLst>
        </pc:spChg>
        <pc:spChg chg="add mo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14" creationId="{0BD3ABB5-6AC5-43CB-9179-D9CC866001F2}"/>
          </ac:spMkLst>
        </pc:spChg>
        <pc:spChg chg="add del mod">
          <ac:chgData name="Ericka Boudreau" userId="4c63daf11bc954b1" providerId="LiveId" clId="{33E33BD2-B565-4719-8C58-DE7BBC9ED5F4}" dt="2019-12-02T03:16:36.340" v="258" actId="478"/>
          <ac:spMkLst>
            <pc:docMk/>
            <pc:sldMk cId="222175291" sldId="260"/>
            <ac:spMk id="15" creationId="{F31D479D-38BF-4F25-B7E9-E750B6743AED}"/>
          </ac:spMkLst>
        </pc:spChg>
        <pc:spChg chg="add del mod">
          <ac:chgData name="Ericka Boudreau" userId="4c63daf11bc954b1" providerId="LiveId" clId="{33E33BD2-B565-4719-8C58-DE7BBC9ED5F4}" dt="2019-12-02T04:27:58.831" v="927"/>
          <ac:spMkLst>
            <pc:docMk/>
            <pc:sldMk cId="222175291" sldId="260"/>
            <ac:spMk id="16" creationId="{F330FDDC-D9DE-4D4C-B1AF-D9F1C3312326}"/>
          </ac:spMkLst>
        </pc:spChg>
        <pc:spChg chg="add del mod">
          <ac:chgData name="Ericka Boudreau" userId="4c63daf11bc954b1" providerId="LiveId" clId="{33E33BD2-B565-4719-8C58-DE7BBC9ED5F4}" dt="2019-12-02T04:29:30.039" v="932" actId="478"/>
          <ac:spMkLst>
            <pc:docMk/>
            <pc:sldMk cId="222175291" sldId="260"/>
            <ac:spMk id="17" creationId="{C6BC8357-5F96-403C-A996-E1944BA65FC8}"/>
          </ac:spMkLst>
        </pc:spChg>
        <pc:spChg chg="add mo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20" creationId="{C03B1899-B1B3-4947-AA58-44E8AF45941A}"/>
          </ac:spMkLst>
        </pc:spChg>
        <pc:spChg chg="add del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25" creationId="{5C9B446A-6343-4E56-90BA-061E4DDF0FFB}"/>
          </ac:spMkLst>
        </pc:spChg>
        <pc:spChg chg="add del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27" creationId="{3EC72A1B-03D3-499C-B4BF-AC68EEC22B10}"/>
          </ac:spMkLst>
        </pc:spChg>
        <pc:spChg chg="add del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29" creationId="{216322C2-3CF0-4D33-BF90-3F384CF6D232}"/>
          </ac:spMkLst>
        </pc:spChg>
        <pc:spChg chg="add del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31" creationId="{55D4142C-5077-457F-A6AD-3FECFDB39685}"/>
          </ac:spMkLst>
        </pc:spChg>
        <pc:spChg chg="add del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33" creationId="{7A5F0580-5EE9-419F-96EE-B6529EF6E7D0}"/>
          </ac:spMkLst>
        </pc:spChg>
        <pc:spChg chg="add del">
          <ac:chgData name="Ericka Boudreau" userId="4c63daf11bc954b1" providerId="LiveId" clId="{33E33BD2-B565-4719-8C58-DE7BBC9ED5F4}" dt="2019-12-06T03:04:41.799" v="4152" actId="26606"/>
          <ac:spMkLst>
            <pc:docMk/>
            <pc:sldMk cId="222175291" sldId="260"/>
            <ac:spMk id="38" creationId="{0288C6B4-AFC3-407F-A595-EFFD38D4CCAF}"/>
          </ac:spMkLst>
        </pc:spChg>
        <pc:spChg chg="add del">
          <ac:chgData name="Ericka Boudreau" userId="4c63daf11bc954b1" providerId="LiveId" clId="{33E33BD2-B565-4719-8C58-DE7BBC9ED5F4}" dt="2019-12-06T03:04:41.799" v="4152" actId="26606"/>
          <ac:spMkLst>
            <pc:docMk/>
            <pc:sldMk cId="222175291" sldId="260"/>
            <ac:spMk id="40" creationId="{CF236821-17FE-429B-8D2C-08E13A64EA40}"/>
          </ac:spMkLst>
        </pc:spChg>
        <pc:spChg chg="add del">
          <ac:chgData name="Ericka Boudreau" userId="4c63daf11bc954b1" providerId="LiveId" clId="{33E33BD2-B565-4719-8C58-DE7BBC9ED5F4}" dt="2019-12-06T03:04:41.799" v="4152" actId="26606"/>
          <ac:spMkLst>
            <pc:docMk/>
            <pc:sldMk cId="222175291" sldId="260"/>
            <ac:spMk id="42" creationId="{C0BDBCD2-E081-43AB-9119-C55465E59757}"/>
          </ac:spMkLst>
        </pc:spChg>
        <pc:spChg chg="add del">
          <ac:chgData name="Ericka Boudreau" userId="4c63daf11bc954b1" providerId="LiveId" clId="{33E33BD2-B565-4719-8C58-DE7BBC9ED5F4}" dt="2019-12-06T03:04:41.799" v="4152" actId="26606"/>
          <ac:spMkLst>
            <pc:docMk/>
            <pc:sldMk cId="222175291" sldId="260"/>
            <ac:spMk id="44" creationId="{98E79BE4-34FE-485A-98A5-92CE8F7C4743}"/>
          </ac:spMkLst>
        </pc:spChg>
        <pc:spChg chg="add del">
          <ac:chgData name="Ericka Boudreau" userId="4c63daf11bc954b1" providerId="LiveId" clId="{33E33BD2-B565-4719-8C58-DE7BBC9ED5F4}" dt="2019-12-06T03:04:41.799" v="4152" actId="26606"/>
          <ac:spMkLst>
            <pc:docMk/>
            <pc:sldMk cId="222175291" sldId="260"/>
            <ac:spMk id="46" creationId="{7A5F0580-5EE9-419F-96EE-B6529EF6E7D0}"/>
          </ac:spMkLst>
        </pc:spChg>
        <pc:spChg chg="add del">
          <ac:chgData name="Ericka Boudreau" userId="4c63daf11bc954b1" providerId="LiveId" clId="{33E33BD2-B565-4719-8C58-DE7BBC9ED5F4}" dt="2019-12-06T03:04:43.437" v="4154" actId="26606"/>
          <ac:spMkLst>
            <pc:docMk/>
            <pc:sldMk cId="222175291" sldId="260"/>
            <ac:spMk id="48" creationId="{2C9A9DA9-7DC8-488B-A882-123947B0F3D9}"/>
          </ac:spMkLst>
        </pc:spChg>
        <pc:spChg chg="add del">
          <ac:chgData name="Ericka Boudreau" userId="4c63daf11bc954b1" providerId="LiveId" clId="{33E33BD2-B565-4719-8C58-DE7BBC9ED5F4}" dt="2019-12-06T03:04:43.437" v="4154" actId="26606"/>
          <ac:spMkLst>
            <pc:docMk/>
            <pc:sldMk cId="222175291" sldId="260"/>
            <ac:spMk id="49" creationId="{57F6BDD4-E066-4008-8011-6CC31AEB4556}"/>
          </ac:spMkLst>
        </pc:spChg>
        <pc:spChg chg="add del">
          <ac:chgData name="Ericka Boudreau" userId="4c63daf11bc954b1" providerId="LiveId" clId="{33E33BD2-B565-4719-8C58-DE7BBC9ED5F4}" dt="2019-12-06T03:04:43.437" v="4154" actId="26606"/>
          <ac:spMkLst>
            <pc:docMk/>
            <pc:sldMk cId="222175291" sldId="260"/>
            <ac:spMk id="50" creationId="{2711A8FB-68FC-45FC-B01E-38F809E2D439}"/>
          </ac:spMkLst>
        </pc:spChg>
        <pc:spChg chg="add del">
          <ac:chgData name="Ericka Boudreau" userId="4c63daf11bc954b1" providerId="LiveId" clId="{33E33BD2-B565-4719-8C58-DE7BBC9ED5F4}" dt="2019-12-06T03:04:43.437" v="4154" actId="26606"/>
          <ac:spMkLst>
            <pc:docMk/>
            <pc:sldMk cId="222175291" sldId="260"/>
            <ac:spMk id="51" creationId="{2A865FE3-5FC9-4049-87CF-30019C46C0F5}"/>
          </ac:spMkLst>
        </pc:spChg>
        <pc:spChg chg="ad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53" creationId="{5C9B446A-6343-4E56-90BA-061E4DDF0FFB}"/>
          </ac:spMkLst>
        </pc:spChg>
        <pc:spChg chg="ad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54" creationId="{3EC72A1B-03D3-499C-B4BF-AC68EEC22B10}"/>
          </ac:spMkLst>
        </pc:spChg>
        <pc:spChg chg="ad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55" creationId="{216322C2-3CF0-4D33-BF90-3F384CF6D232}"/>
          </ac:spMkLst>
        </pc:spChg>
        <pc:spChg chg="ad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56" creationId="{55D4142C-5077-457F-A6AD-3FECFDB39685}"/>
          </ac:spMkLst>
        </pc:spChg>
        <pc:spChg chg="add">
          <ac:chgData name="Ericka Boudreau" userId="4c63daf11bc954b1" providerId="LiveId" clId="{33E33BD2-B565-4719-8C58-DE7BBC9ED5F4}" dt="2019-12-06T03:04:43.470" v="4155" actId="26606"/>
          <ac:spMkLst>
            <pc:docMk/>
            <pc:sldMk cId="222175291" sldId="260"/>
            <ac:spMk id="57" creationId="{7A5F0580-5EE9-419F-96EE-B6529EF6E7D0}"/>
          </ac:spMkLst>
        </pc:spChg>
        <pc:picChg chg="add mod">
          <ac:chgData name="Ericka Boudreau" userId="4c63daf11bc954b1" providerId="LiveId" clId="{33E33BD2-B565-4719-8C58-DE7BBC9ED5F4}" dt="2019-12-06T03:04:43.437" v="4154" actId="26606"/>
          <ac:picMkLst>
            <pc:docMk/>
            <pc:sldMk cId="222175291" sldId="260"/>
            <ac:picMk id="2" creationId="{C70250EC-8CB2-4727-B4E0-53613177C51E}"/>
          </ac:picMkLst>
        </pc:picChg>
        <pc:picChg chg="del">
          <ac:chgData name="Ericka Boudreau" userId="4c63daf11bc954b1" providerId="LiveId" clId="{33E33BD2-B565-4719-8C58-DE7BBC9ED5F4}" dt="2019-12-02T02:28:23.248" v="98" actId="478"/>
          <ac:picMkLst>
            <pc:docMk/>
            <pc:sldMk cId="222175291" sldId="260"/>
            <ac:picMk id="4" creationId="{4719561E-6F67-423F-9C29-5522237A0967}"/>
          </ac:picMkLst>
        </pc:picChg>
        <pc:picChg chg="add del mod">
          <ac:chgData name="Ericka Boudreau" userId="4c63daf11bc954b1" providerId="LiveId" clId="{33E33BD2-B565-4719-8C58-DE7BBC9ED5F4}" dt="2019-12-02T03:16:34.602" v="257" actId="478"/>
          <ac:picMkLst>
            <pc:docMk/>
            <pc:sldMk cId="222175291" sldId="260"/>
            <ac:picMk id="8" creationId="{59A61E65-F67E-4E02-82FE-86E24538BB37}"/>
          </ac:picMkLst>
        </pc:picChg>
        <pc:picChg chg="add del mod ord">
          <ac:chgData name="Ericka Boudreau" userId="4c63daf11bc954b1" providerId="LiveId" clId="{33E33BD2-B565-4719-8C58-DE7BBC9ED5F4}" dt="2019-12-02T04:29:03.865" v="930" actId="478"/>
          <ac:picMkLst>
            <pc:docMk/>
            <pc:sldMk cId="222175291" sldId="260"/>
            <ac:picMk id="18" creationId="{952B9863-ADF2-4977-8D96-F3709749D6B6}"/>
          </ac:picMkLst>
        </pc:picChg>
        <pc:picChg chg="add del mod">
          <ac:chgData name="Ericka Boudreau" userId="4c63daf11bc954b1" providerId="LiveId" clId="{33E33BD2-B565-4719-8C58-DE7BBC9ED5F4}" dt="2019-12-05T23:48:48.019" v="1925" actId="478"/>
          <ac:picMkLst>
            <pc:docMk/>
            <pc:sldMk cId="222175291" sldId="260"/>
            <ac:picMk id="21" creationId="{63D2D50C-DD54-48FB-B92E-EA7830E2A655}"/>
          </ac:picMkLst>
        </pc:picChg>
      </pc:sldChg>
      <pc:sldChg chg="addSp delSp modSp mod setBg">
        <pc:chgData name="Ericka Boudreau" userId="4c63daf11bc954b1" providerId="LiveId" clId="{33E33BD2-B565-4719-8C58-DE7BBC9ED5F4}" dt="2019-12-06T03:01:26.406" v="4120" actId="122"/>
        <pc:sldMkLst>
          <pc:docMk/>
          <pc:sldMk cId="1773915351" sldId="261"/>
        </pc:sldMkLst>
        <pc:spChg chg="mod">
          <ac:chgData name="Ericka Boudreau" userId="4c63daf11bc954b1" providerId="LiveId" clId="{33E33BD2-B565-4719-8C58-DE7BBC9ED5F4}" dt="2019-12-06T03:01:26.406" v="4120" actId="122"/>
          <ac:spMkLst>
            <pc:docMk/>
            <pc:sldMk cId="1773915351" sldId="261"/>
            <ac:spMk id="2" creationId="{5F7543C2-2514-40DE-B4C5-D7290B121712}"/>
          </ac:spMkLst>
        </pc:spChg>
        <pc:spChg chg="mod ord">
          <ac:chgData name="Ericka Boudreau" userId="4c63daf11bc954b1" providerId="LiveId" clId="{33E33BD2-B565-4719-8C58-DE7BBC9ED5F4}" dt="2019-12-06T02:59:39.660" v="4109" actId="26606"/>
          <ac:spMkLst>
            <pc:docMk/>
            <pc:sldMk cId="1773915351" sldId="261"/>
            <ac:spMk id="3" creationId="{F1771277-6876-4982-B44F-F30AA60BD9C0}"/>
          </ac:spMkLst>
        </pc:spChg>
        <pc:spChg chg="add del mod ord">
          <ac:chgData name="Ericka Boudreau" userId="4c63daf11bc954b1" providerId="LiveId" clId="{33E33BD2-B565-4719-8C58-DE7BBC9ED5F4}" dt="2019-12-06T02:59:28.947" v="4108" actId="478"/>
          <ac:spMkLst>
            <pc:docMk/>
            <pc:sldMk cId="1773915351" sldId="261"/>
            <ac:spMk id="6" creationId="{5A289637-A281-41DB-B154-1F2BACA5EE15}"/>
          </ac:spMkLst>
        </pc:spChg>
        <pc:spChg chg="add del mod">
          <ac:chgData name="Ericka Boudreau" userId="4c63daf11bc954b1" providerId="LiveId" clId="{33E33BD2-B565-4719-8C58-DE7BBC9ED5F4}" dt="2019-12-06T02:59:17.362" v="4107" actId="478"/>
          <ac:spMkLst>
            <pc:docMk/>
            <pc:sldMk cId="1773915351" sldId="261"/>
            <ac:spMk id="8" creationId="{970D2A3A-AF13-4E91-99BB-668009A7B940}"/>
          </ac:spMkLst>
        </pc:spChg>
        <pc:spChg chg="add">
          <ac:chgData name="Ericka Boudreau" userId="4c63daf11bc954b1" providerId="LiveId" clId="{33E33BD2-B565-4719-8C58-DE7BBC9ED5F4}" dt="2019-12-06T02:59:39.660" v="4109" actId="26606"/>
          <ac:spMkLst>
            <pc:docMk/>
            <pc:sldMk cId="1773915351" sldId="261"/>
            <ac:spMk id="10" creationId="{3A0D40CB-6D38-453A-B547-06466642698F}"/>
          </ac:spMkLst>
        </pc:spChg>
        <pc:spChg chg="add del">
          <ac:chgData name="Ericka Boudreau" userId="4c63daf11bc954b1" providerId="LiveId" clId="{33E33BD2-B565-4719-8C58-DE7BBC9ED5F4}" dt="2019-12-05T18:18:44.818" v="1619" actId="26606"/>
          <ac:spMkLst>
            <pc:docMk/>
            <pc:sldMk cId="1773915351" sldId="261"/>
            <ac:spMk id="11" creationId="{C2CAC0E2-A334-4A65-B7FA-9BDDAD042CC6}"/>
          </ac:spMkLst>
        </pc:spChg>
        <pc:spChg chg="add">
          <ac:chgData name="Ericka Boudreau" userId="4c63daf11bc954b1" providerId="LiveId" clId="{33E33BD2-B565-4719-8C58-DE7BBC9ED5F4}" dt="2019-12-06T02:59:39.660" v="4109" actId="26606"/>
          <ac:spMkLst>
            <pc:docMk/>
            <pc:sldMk cId="1773915351" sldId="261"/>
            <ac:spMk id="12" creationId="{73698F52-1278-47FC-AC8B-E0A516204735}"/>
          </ac:spMkLst>
        </pc:spChg>
        <pc:spChg chg="add">
          <ac:chgData name="Ericka Boudreau" userId="4c63daf11bc954b1" providerId="LiveId" clId="{33E33BD2-B565-4719-8C58-DE7BBC9ED5F4}" dt="2019-12-06T02:59:39.660" v="4109" actId="26606"/>
          <ac:spMkLst>
            <pc:docMk/>
            <pc:sldMk cId="1773915351" sldId="261"/>
            <ac:spMk id="14" creationId="{0D3F55AA-45AA-4023-BCB4-372B22732C78}"/>
          </ac:spMkLst>
        </pc:spChg>
        <pc:picChg chg="add mod">
          <ac:chgData name="Ericka Boudreau" userId="4c63daf11bc954b1" providerId="LiveId" clId="{33E33BD2-B565-4719-8C58-DE7BBC9ED5F4}" dt="2019-12-06T02:59:39.660" v="4109" actId="26606"/>
          <ac:picMkLst>
            <pc:docMk/>
            <pc:sldMk cId="1773915351" sldId="261"/>
            <ac:picMk id="4" creationId="{ABF95000-8198-4C74-B75A-2FF6F9EA285C}"/>
          </ac:picMkLst>
        </pc:picChg>
        <pc:picChg chg="del mod">
          <ac:chgData name="Ericka Boudreau" userId="4c63daf11bc954b1" providerId="LiveId" clId="{33E33BD2-B565-4719-8C58-DE7BBC9ED5F4}" dt="2019-11-27T02:08:54.605" v="1" actId="478"/>
          <ac:picMkLst>
            <pc:docMk/>
            <pc:sldMk cId="1773915351" sldId="261"/>
            <ac:picMk id="4" creationId="{E6D5DFF1-3BE7-4ED6-839D-587711D24479}"/>
          </ac:picMkLst>
        </pc:picChg>
        <pc:picChg chg="add mod ord">
          <ac:chgData name="Ericka Boudreau" userId="4c63daf11bc954b1" providerId="LiveId" clId="{33E33BD2-B565-4719-8C58-DE7BBC9ED5F4}" dt="2019-12-06T02:59:39.660" v="4109" actId="26606"/>
          <ac:picMkLst>
            <pc:docMk/>
            <pc:sldMk cId="1773915351" sldId="261"/>
            <ac:picMk id="5" creationId="{83A8466B-1D75-4A53-A0D8-2574DD92D53D}"/>
          </ac:picMkLst>
        </pc:picChg>
      </pc:sldChg>
      <pc:sldChg chg="addSp delSp modSp del mod setBg">
        <pc:chgData name="Ericka Boudreau" userId="4c63daf11bc954b1" providerId="LiveId" clId="{33E33BD2-B565-4719-8C58-DE7BBC9ED5F4}" dt="2019-12-05T18:21:23.861" v="1638" actId="2696"/>
        <pc:sldMkLst>
          <pc:docMk/>
          <pc:sldMk cId="4128525231" sldId="262"/>
        </pc:sldMkLst>
        <pc:spChg chg="mod">
          <ac:chgData name="Ericka Boudreau" userId="4c63daf11bc954b1" providerId="LiveId" clId="{33E33BD2-B565-4719-8C58-DE7BBC9ED5F4}" dt="2019-12-05T18:21:16.047" v="1637" actId="6549"/>
          <ac:spMkLst>
            <pc:docMk/>
            <pc:sldMk cId="4128525231" sldId="262"/>
            <ac:spMk id="2" creationId="{C0F2DCF2-F0B0-4211-8904-C927B907864B}"/>
          </ac:spMkLst>
        </pc:spChg>
        <pc:spChg chg="mod">
          <ac:chgData name="Ericka Boudreau" userId="4c63daf11bc954b1" providerId="LiveId" clId="{33E33BD2-B565-4719-8C58-DE7BBC9ED5F4}" dt="2019-12-05T18:21:10.587" v="1636" actId="6549"/>
          <ac:spMkLst>
            <pc:docMk/>
            <pc:sldMk cId="4128525231" sldId="262"/>
            <ac:spMk id="3" creationId="{5155E5A9-F7C5-4804-B73F-2908F2180AD0}"/>
          </ac:spMkLst>
        </pc:spChg>
        <pc:spChg chg="add del mod">
          <ac:chgData name="Ericka Boudreau" userId="4c63daf11bc954b1" providerId="LiveId" clId="{33E33BD2-B565-4719-8C58-DE7BBC9ED5F4}" dt="2019-12-02T01:40:00.119" v="65"/>
          <ac:spMkLst>
            <pc:docMk/>
            <pc:sldMk cId="4128525231" sldId="262"/>
            <ac:spMk id="5" creationId="{E3D4CF73-3F84-474F-8F1B-96166BB24D51}"/>
          </ac:spMkLst>
        </pc:spChg>
        <pc:spChg chg="add del mod">
          <ac:chgData name="Ericka Boudreau" userId="4c63daf11bc954b1" providerId="LiveId" clId="{33E33BD2-B565-4719-8C58-DE7BBC9ED5F4}" dt="2019-12-05T18:19:14.346" v="1626"/>
          <ac:spMkLst>
            <pc:docMk/>
            <pc:sldMk cId="4128525231" sldId="262"/>
            <ac:spMk id="6" creationId="{6B82E1C3-EFBD-43AC-B402-946E7810CEE4}"/>
          </ac:spMkLst>
        </pc:spChg>
        <pc:picChg chg="add del mod">
          <ac:chgData name="Ericka Boudreau" userId="4c63daf11bc954b1" providerId="LiveId" clId="{33E33BD2-B565-4719-8C58-DE7BBC9ED5F4}" dt="2019-12-05T18:18:11.644" v="1612"/>
          <ac:picMkLst>
            <pc:docMk/>
            <pc:sldMk cId="4128525231" sldId="262"/>
            <ac:picMk id="4" creationId="{4E3C0127-84DB-48CF-8B76-97E134DF0F35}"/>
          </ac:picMkLst>
        </pc:picChg>
      </pc:sldChg>
      <pc:sldChg chg="addSp delSp modSp add mod setBg">
        <pc:chgData name="Ericka Boudreau" userId="4c63daf11bc954b1" providerId="LiveId" clId="{33E33BD2-B565-4719-8C58-DE7BBC9ED5F4}" dt="2019-12-06T03:02:10.843" v="4129" actId="27636"/>
        <pc:sldMkLst>
          <pc:docMk/>
          <pc:sldMk cId="3331064632" sldId="263"/>
        </pc:sldMkLst>
        <pc:spChg chg="mod">
          <ac:chgData name="Ericka Boudreau" userId="4c63daf11bc954b1" providerId="LiveId" clId="{33E33BD2-B565-4719-8C58-DE7BBC9ED5F4}" dt="2019-12-06T03:02:04.724" v="4125" actId="403"/>
          <ac:spMkLst>
            <pc:docMk/>
            <pc:sldMk cId="3331064632" sldId="263"/>
            <ac:spMk id="2" creationId="{12AC972A-A643-4758-8C6F-685FE3D53D8A}"/>
          </ac:spMkLst>
        </pc:spChg>
        <pc:spChg chg="mod ord">
          <ac:chgData name="Ericka Boudreau" userId="4c63daf11bc954b1" providerId="LiveId" clId="{33E33BD2-B565-4719-8C58-DE7BBC9ED5F4}" dt="2019-12-06T03:02:10.843" v="4129" actId="27636"/>
          <ac:spMkLst>
            <pc:docMk/>
            <pc:sldMk cId="3331064632" sldId="263"/>
            <ac:spMk id="3" creationId="{9A6E6705-C3EE-495A-9BFE-3647CDFD6215}"/>
          </ac:spMkLst>
        </pc:spChg>
        <pc:spChg chg="add del mod">
          <ac:chgData name="Ericka Boudreau" userId="4c63daf11bc954b1" providerId="LiveId" clId="{33E33BD2-B565-4719-8C58-DE7BBC9ED5F4}" dt="2019-12-06T03:00:05.249" v="4110" actId="478"/>
          <ac:spMkLst>
            <pc:docMk/>
            <pc:sldMk cId="3331064632" sldId="263"/>
            <ac:spMk id="9" creationId="{809BCB53-62A0-41AE-A0E3-77F977DA78CB}"/>
          </ac:spMkLst>
        </pc:spChg>
        <pc:spChg chg="add del">
          <ac:chgData name="Ericka Boudreau" userId="4c63daf11bc954b1" providerId="LiveId" clId="{33E33BD2-B565-4719-8C58-DE7BBC9ED5F4}" dt="2019-12-02T04:18:49.805" v="793" actId="26606"/>
          <ac:spMkLst>
            <pc:docMk/>
            <pc:sldMk cId="3331064632" sldId="263"/>
            <ac:spMk id="10" creationId="{C2CAC0E2-A334-4A65-B7FA-9BDDAD042CC6}"/>
          </ac:spMkLst>
        </pc:spChg>
        <pc:spChg chg="add del">
          <ac:chgData name="Ericka Boudreau" userId="4c63daf11bc954b1" providerId="LiveId" clId="{33E33BD2-B565-4719-8C58-DE7BBC9ED5F4}" dt="2019-12-02T04:16:13.177" v="760" actId="26606"/>
          <ac:spMkLst>
            <pc:docMk/>
            <pc:sldMk cId="3331064632" sldId="263"/>
            <ac:spMk id="11" creationId="{C01F1F17-E410-478C-810F-F516E81E5B2E}"/>
          </ac:spMkLst>
        </pc:spChg>
        <pc:spChg chg="add del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12" creationId="{385E1BDC-A9B0-4A87-82E3-F3187F69A802}"/>
          </ac:spMkLst>
        </pc:spChg>
        <pc:spChg chg="add del">
          <ac:chgData name="Ericka Boudreau" userId="4c63daf11bc954b1" providerId="LiveId" clId="{33E33BD2-B565-4719-8C58-DE7BBC9ED5F4}" dt="2019-12-02T04:16:20.903" v="762" actId="26606"/>
          <ac:spMkLst>
            <pc:docMk/>
            <pc:sldMk cId="3331064632" sldId="263"/>
            <ac:spMk id="13" creationId="{C2CAC0E2-A334-4A65-B7FA-9BDDAD042CC6}"/>
          </ac:spMkLst>
        </pc:spChg>
        <pc:spChg chg="add del mod">
          <ac:chgData name="Ericka Boudreau" userId="4c63daf11bc954b1" providerId="LiveId" clId="{33E33BD2-B565-4719-8C58-DE7BBC9ED5F4}" dt="2019-12-06T03:00:11.278" v="4111" actId="478"/>
          <ac:spMkLst>
            <pc:docMk/>
            <pc:sldMk cId="3331064632" sldId="263"/>
            <ac:spMk id="14" creationId="{71361315-CFF4-4D9E-A4C4-AB7EB1FD689B}"/>
          </ac:spMkLst>
        </pc:spChg>
        <pc:spChg chg="add del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15" creationId="{0990C621-3B8B-4820-8328-D47EF7CE823C}"/>
          </ac:spMkLst>
        </pc:spChg>
        <pc:spChg chg="add del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17" creationId="{C1A2385B-1D2A-4E17-84FA-6CB7F0AAE473}"/>
          </ac:spMkLst>
        </pc:spChg>
        <pc:spChg chg="add del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19" creationId="{5E791F2F-79DB-4CC0-9FA1-001E3E91E8B7}"/>
          </ac:spMkLst>
        </pc:spChg>
        <pc:spChg chg="add del">
          <ac:chgData name="Ericka Boudreau" userId="4c63daf11bc954b1" providerId="LiveId" clId="{33E33BD2-B565-4719-8C58-DE7BBC9ED5F4}" dt="2019-12-06T03:00:49.974" v="4115" actId="26606"/>
          <ac:spMkLst>
            <pc:docMk/>
            <pc:sldMk cId="3331064632" sldId="263"/>
            <ac:spMk id="24" creationId="{6D24BC9E-AC6A-42EE-AFD8-B290720B841F}"/>
          </ac:spMkLst>
        </pc:spChg>
        <pc:spChg chg="add del">
          <ac:chgData name="Ericka Boudreau" userId="4c63daf11bc954b1" providerId="LiveId" clId="{33E33BD2-B565-4719-8C58-DE7BBC9ED5F4}" dt="2019-12-06T03:00:49.974" v="4115" actId="26606"/>
          <ac:spMkLst>
            <pc:docMk/>
            <pc:sldMk cId="3331064632" sldId="263"/>
            <ac:spMk id="26" creationId="{0990C621-3B8B-4820-8328-D47EF7CE823C}"/>
          </ac:spMkLst>
        </pc:spChg>
        <pc:spChg chg="add del">
          <ac:chgData name="Ericka Boudreau" userId="4c63daf11bc954b1" providerId="LiveId" clId="{33E33BD2-B565-4719-8C58-DE7BBC9ED5F4}" dt="2019-12-06T03:00:49.974" v="4115" actId="26606"/>
          <ac:spMkLst>
            <pc:docMk/>
            <pc:sldMk cId="3331064632" sldId="263"/>
            <ac:spMk id="28" creationId="{C1A2385B-1D2A-4E17-84FA-6CB7F0AAE473}"/>
          </ac:spMkLst>
        </pc:spChg>
        <pc:spChg chg="add del">
          <ac:chgData name="Ericka Boudreau" userId="4c63daf11bc954b1" providerId="LiveId" clId="{33E33BD2-B565-4719-8C58-DE7BBC9ED5F4}" dt="2019-12-06T03:00:49.974" v="4115" actId="26606"/>
          <ac:spMkLst>
            <pc:docMk/>
            <pc:sldMk cId="3331064632" sldId="263"/>
            <ac:spMk id="30" creationId="{5E791F2F-79DB-4CC0-9FA1-001E3E91E8B7}"/>
          </ac:spMkLst>
        </pc:spChg>
        <pc:spChg chg="add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32" creationId="{385E1BDC-A9B0-4A87-82E3-F3187F69A802}"/>
          </ac:spMkLst>
        </pc:spChg>
        <pc:spChg chg="add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33" creationId="{0990C621-3B8B-4820-8328-D47EF7CE823C}"/>
          </ac:spMkLst>
        </pc:spChg>
        <pc:spChg chg="add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34" creationId="{C1A2385B-1D2A-4E17-84FA-6CB7F0AAE473}"/>
          </ac:spMkLst>
        </pc:spChg>
        <pc:spChg chg="add">
          <ac:chgData name="Ericka Boudreau" userId="4c63daf11bc954b1" providerId="LiveId" clId="{33E33BD2-B565-4719-8C58-DE7BBC9ED5F4}" dt="2019-12-06T03:00:50.029" v="4116" actId="26606"/>
          <ac:spMkLst>
            <pc:docMk/>
            <pc:sldMk cId="3331064632" sldId="263"/>
            <ac:spMk id="35" creationId="{5E791F2F-79DB-4CC0-9FA1-001E3E91E8B7}"/>
          </ac:spMkLst>
        </pc:spChg>
        <pc:picChg chg="add del mod ord">
          <ac:chgData name="Ericka Boudreau" userId="4c63daf11bc954b1" providerId="LiveId" clId="{33E33BD2-B565-4719-8C58-DE7BBC9ED5F4}" dt="2019-12-02T04:16:25.790" v="764" actId="478"/>
          <ac:picMkLst>
            <pc:docMk/>
            <pc:sldMk cId="3331064632" sldId="263"/>
            <ac:picMk id="4" creationId="{F49687B9-C694-494E-87A8-ECE3B3557429}"/>
          </ac:picMkLst>
        </pc:picChg>
        <pc:picChg chg="add del mod">
          <ac:chgData name="Ericka Boudreau" userId="4c63daf11bc954b1" providerId="LiveId" clId="{33E33BD2-B565-4719-8C58-DE7BBC9ED5F4}" dt="2019-12-02T04:14:52.821" v="756" actId="478"/>
          <ac:picMkLst>
            <pc:docMk/>
            <pc:sldMk cId="3331064632" sldId="263"/>
            <ac:picMk id="5" creationId="{D9DBEE62-295B-4997-B3B4-89A512C69D7A}"/>
          </ac:picMkLst>
        </pc:picChg>
        <pc:picChg chg="add mod ord">
          <ac:chgData name="Ericka Boudreau" userId="4c63daf11bc954b1" providerId="LiveId" clId="{33E33BD2-B565-4719-8C58-DE7BBC9ED5F4}" dt="2019-12-06T03:00:50.029" v="4116" actId="26606"/>
          <ac:picMkLst>
            <pc:docMk/>
            <pc:sldMk cId="3331064632" sldId="263"/>
            <ac:picMk id="6" creationId="{FE5178D4-2289-4CB7-B981-447E4630654E}"/>
          </ac:picMkLst>
        </pc:picChg>
        <pc:picChg chg="add del">
          <ac:chgData name="Ericka Boudreau" userId="4c63daf11bc954b1" providerId="LiveId" clId="{33E33BD2-B565-4719-8C58-DE7BBC9ED5F4}" dt="2019-12-02T04:08:13.549" v="746" actId="478"/>
          <ac:picMkLst>
            <pc:docMk/>
            <pc:sldMk cId="3331064632" sldId="263"/>
            <ac:picMk id="7" creationId="{1DCAA98C-43DD-43F4-A8F4-BBB91294C6AE}"/>
          </ac:picMkLst>
        </pc:picChg>
        <pc:picChg chg="add mod">
          <ac:chgData name="Ericka Boudreau" userId="4c63daf11bc954b1" providerId="LiveId" clId="{33E33BD2-B565-4719-8C58-DE7BBC9ED5F4}" dt="2019-12-06T03:00:49.974" v="4115" actId="26606"/>
          <ac:picMkLst>
            <pc:docMk/>
            <pc:sldMk cId="3331064632" sldId="263"/>
            <ac:picMk id="8" creationId="{69FC2F47-B7BF-4E97-803D-AE869BD1728B}"/>
          </ac:picMkLst>
        </pc:picChg>
        <pc:picChg chg="add del">
          <ac:chgData name="Ericka Boudreau" userId="4c63daf11bc954b1" providerId="LiveId" clId="{33E33BD2-B565-4719-8C58-DE7BBC9ED5F4}" dt="2019-12-02T04:08:13.549" v="746" actId="478"/>
          <ac:picMkLst>
            <pc:docMk/>
            <pc:sldMk cId="3331064632" sldId="263"/>
            <ac:picMk id="1026" creationId="{A43CE97D-529E-471D-BBF0-D2E4E3DC033F}"/>
          </ac:picMkLst>
        </pc:picChg>
        <pc:picChg chg="add del">
          <ac:chgData name="Ericka Boudreau" userId="4c63daf11bc954b1" providerId="LiveId" clId="{33E33BD2-B565-4719-8C58-DE7BBC9ED5F4}" dt="2019-12-02T04:08:18.442" v="748" actId="478"/>
          <ac:picMkLst>
            <pc:docMk/>
            <pc:sldMk cId="3331064632" sldId="263"/>
            <ac:picMk id="1028" creationId="{0D1CF55C-6418-42B3-A49F-B8742E201D16}"/>
          </ac:picMkLst>
        </pc:picChg>
      </pc:sldChg>
      <pc:sldChg chg="addSp delSp modSp add mod setBg setClrOvrMap delDesignElem">
        <pc:chgData name="Ericka Boudreau" userId="4c63daf11bc954b1" providerId="LiveId" clId="{33E33BD2-B565-4719-8C58-DE7BBC9ED5F4}" dt="2019-12-06T03:10:39.257" v="4252" actId="113"/>
        <pc:sldMkLst>
          <pc:docMk/>
          <pc:sldMk cId="465333741" sldId="264"/>
        </pc:sldMkLst>
        <pc:spChg chg="add del mod">
          <ac:chgData name="Ericka Boudreau" userId="4c63daf11bc954b1" providerId="LiveId" clId="{33E33BD2-B565-4719-8C58-DE7BBC9ED5F4}" dt="2019-12-02T04:50:53.771" v="1240" actId="478"/>
          <ac:spMkLst>
            <pc:docMk/>
            <pc:sldMk cId="465333741" sldId="264"/>
            <ac:spMk id="2" creationId="{F6156BB4-6619-4570-B03A-03657AF1C80F}"/>
          </ac:spMkLst>
        </pc:spChg>
        <pc:spChg chg="add del mod">
          <ac:chgData name="Ericka Boudreau" userId="4c63daf11bc954b1" providerId="LiveId" clId="{33E33BD2-B565-4719-8C58-DE7BBC9ED5F4}" dt="2019-12-02T04:51:26.996" v="1262" actId="478"/>
          <ac:spMkLst>
            <pc:docMk/>
            <pc:sldMk cId="465333741" sldId="264"/>
            <ac:spMk id="3" creationId="{1EBA1253-2376-4AF6-8FAD-83E04B2993F3}"/>
          </ac:spMkLst>
        </pc:spChg>
        <pc:spChg chg="add mod">
          <ac:chgData name="Ericka Boudreau" userId="4c63daf11bc954b1" providerId="LiveId" clId="{33E33BD2-B565-4719-8C58-DE7BBC9ED5F4}" dt="2019-12-06T03:10:39.257" v="4252" actId="113"/>
          <ac:spMkLst>
            <pc:docMk/>
            <pc:sldMk cId="465333741" sldId="264"/>
            <ac:spMk id="4" creationId="{129EE75D-8B95-45CA-8EFC-B21090EDB627}"/>
          </ac:spMkLst>
        </pc:spChg>
        <pc:spChg chg="add del mod">
          <ac:chgData name="Ericka Boudreau" userId="4c63daf11bc954b1" providerId="LiveId" clId="{33E33BD2-B565-4719-8C58-DE7BBC9ED5F4}" dt="2019-12-02T04:51:53.367" v="1272" actId="26606"/>
          <ac:spMkLst>
            <pc:docMk/>
            <pc:sldMk cId="465333741" sldId="264"/>
            <ac:spMk id="5" creationId="{8924F35E-F357-4474-BE19-763EF0D3E24E}"/>
          </ac:spMkLst>
        </pc:spChg>
        <pc:spChg chg="add del">
          <ac:chgData name="Ericka Boudreau" userId="4c63daf11bc954b1" providerId="LiveId" clId="{33E33BD2-B565-4719-8C58-DE7BBC9ED5F4}" dt="2019-12-02T04:51:42.744" v="1267" actId="26606"/>
          <ac:spMkLst>
            <pc:docMk/>
            <pc:sldMk cId="465333741" sldId="264"/>
            <ac:spMk id="10" creationId="{5690F3EE-0CD1-4520-B020-4E1DF3141C74}"/>
          </ac:spMkLst>
        </pc:spChg>
        <pc:spChg chg="add del">
          <ac:chgData name="Ericka Boudreau" userId="4c63daf11bc954b1" providerId="LiveId" clId="{33E33BD2-B565-4719-8C58-DE7BBC9ED5F4}" dt="2019-12-02T04:51:37.709" v="1265" actId="26606"/>
          <ac:spMkLst>
            <pc:docMk/>
            <pc:sldMk cId="465333741" sldId="264"/>
            <ac:spMk id="12" creationId="{7E475056-B0EB-44BE-8568-61ABEFB2E99D}"/>
          </ac:spMkLst>
        </pc:spChg>
        <pc:spChg chg="add del">
          <ac:chgData name="Ericka Boudreau" userId="4c63daf11bc954b1" providerId="LiveId" clId="{33E33BD2-B565-4719-8C58-DE7BBC9ED5F4}" dt="2019-12-02T04:51:37.709" v="1265" actId="26606"/>
          <ac:spMkLst>
            <pc:docMk/>
            <pc:sldMk cId="465333741" sldId="264"/>
            <ac:spMk id="16" creationId="{E82ABBDC-7A44-4AE8-A04F-B5495481B9F2}"/>
          </ac:spMkLst>
        </pc:spChg>
        <pc:spChg chg="add del">
          <ac:chgData name="Ericka Boudreau" userId="4c63daf11bc954b1" providerId="LiveId" clId="{33E33BD2-B565-4719-8C58-DE7BBC9ED5F4}" dt="2019-12-02T04:51:42.744" v="1267" actId="26606"/>
          <ac:spMkLst>
            <pc:docMk/>
            <pc:sldMk cId="465333741" sldId="264"/>
            <ac:spMk id="18" creationId="{9EFDE1E9-7FE0-45CA-9DE2-237F77319A9F}"/>
          </ac:spMkLst>
        </pc:spChg>
        <pc:spChg chg="add del">
          <ac:chgData name="Ericka Boudreau" userId="4c63daf11bc954b1" providerId="LiveId" clId="{33E33BD2-B565-4719-8C58-DE7BBC9ED5F4}" dt="2019-12-02T04:51:42.744" v="1267" actId="26606"/>
          <ac:spMkLst>
            <pc:docMk/>
            <pc:sldMk cId="465333741" sldId="264"/>
            <ac:spMk id="19" creationId="{8924F35E-F357-4474-BE19-763EF0D3E24E}"/>
          </ac:spMkLst>
        </pc:spChg>
        <pc:spChg chg="add del">
          <ac:chgData name="Ericka Boudreau" userId="4c63daf11bc954b1" providerId="LiveId" clId="{33E33BD2-B565-4719-8C58-DE7BBC9ED5F4}" dt="2019-12-02T04:51:47.427" v="1269" actId="26606"/>
          <ac:spMkLst>
            <pc:docMk/>
            <pc:sldMk cId="465333741" sldId="264"/>
            <ac:spMk id="21" creationId="{5690F3EE-0CD1-4520-B020-4E1DF3141C74}"/>
          </ac:spMkLst>
        </pc:spChg>
        <pc:spChg chg="add del">
          <ac:chgData name="Ericka Boudreau" userId="4c63daf11bc954b1" providerId="LiveId" clId="{33E33BD2-B565-4719-8C58-DE7BBC9ED5F4}" dt="2019-12-02T04:51:47.427" v="1269" actId="26606"/>
          <ac:spMkLst>
            <pc:docMk/>
            <pc:sldMk cId="465333741" sldId="264"/>
            <ac:spMk id="22" creationId="{9EFDE1E9-7FE0-45CA-9DE2-237F77319A9F}"/>
          </ac:spMkLst>
        </pc:spChg>
        <pc:spChg chg="add del">
          <ac:chgData name="Ericka Boudreau" userId="4c63daf11bc954b1" providerId="LiveId" clId="{33E33BD2-B565-4719-8C58-DE7BBC9ED5F4}" dt="2019-12-02T04:51:47.427" v="1269" actId="26606"/>
          <ac:spMkLst>
            <pc:docMk/>
            <pc:sldMk cId="465333741" sldId="264"/>
            <ac:spMk id="23" creationId="{8924F35E-F357-4474-BE19-763EF0D3E24E}"/>
          </ac:spMkLst>
        </pc:spChg>
        <pc:spChg chg="add del">
          <ac:chgData name="Ericka Boudreau" userId="4c63daf11bc954b1" providerId="LiveId" clId="{33E33BD2-B565-4719-8C58-DE7BBC9ED5F4}" dt="2019-12-02T04:51:53.215" v="1271" actId="26606"/>
          <ac:spMkLst>
            <pc:docMk/>
            <pc:sldMk cId="465333741" sldId="264"/>
            <ac:spMk id="25" creationId="{5690F3EE-0CD1-4520-B020-4E1DF3141C74}"/>
          </ac:spMkLst>
        </pc:spChg>
        <pc:spChg chg="add del">
          <ac:chgData name="Ericka Boudreau" userId="4c63daf11bc954b1" providerId="LiveId" clId="{33E33BD2-B565-4719-8C58-DE7BBC9ED5F4}" dt="2019-12-02T04:51:53.215" v="1271" actId="26606"/>
          <ac:spMkLst>
            <pc:docMk/>
            <pc:sldMk cId="465333741" sldId="264"/>
            <ac:spMk id="26" creationId="{9EFDE1E9-7FE0-45CA-9DE2-237F77319A9F}"/>
          </ac:spMkLst>
        </pc:spChg>
        <pc:spChg chg="add del">
          <ac:chgData name="Ericka Boudreau" userId="4c63daf11bc954b1" providerId="LiveId" clId="{33E33BD2-B565-4719-8C58-DE7BBC9ED5F4}" dt="2019-12-02T04:51:53.215" v="1271" actId="26606"/>
          <ac:spMkLst>
            <pc:docMk/>
            <pc:sldMk cId="465333741" sldId="264"/>
            <ac:spMk id="27" creationId="{8924F35E-F357-4474-BE19-763EF0D3E24E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465333741" sldId="264"/>
            <ac:spMk id="29" creationId="{5690F3EE-0CD1-4520-B020-4E1DF3141C74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465333741" sldId="264"/>
            <ac:spMk id="30" creationId="{9EFDE1E9-7FE0-45CA-9DE2-237F77319A9F}"/>
          </ac:spMkLst>
        </pc:spChg>
        <pc:spChg chg="add mod">
          <ac:chgData name="Ericka Boudreau" userId="4c63daf11bc954b1" providerId="LiveId" clId="{33E33BD2-B565-4719-8C58-DE7BBC9ED5F4}" dt="2019-12-06T03:10:26.740" v="4250" actId="26606"/>
          <ac:spMkLst>
            <pc:docMk/>
            <pc:sldMk cId="465333741" sldId="264"/>
            <ac:spMk id="31" creationId="{8924F35E-F357-4474-BE19-763EF0D3E24E}"/>
          </ac:spMkLst>
        </pc:spChg>
        <pc:spChg chg="add del">
          <ac:chgData name="Ericka Boudreau" userId="4c63daf11bc954b1" providerId="LiveId" clId="{33E33BD2-B565-4719-8C58-DE7BBC9ED5F4}" dt="2019-12-06T03:10:25.184" v="4247" actId="26606"/>
          <ac:spMkLst>
            <pc:docMk/>
            <pc:sldMk cId="465333741" sldId="264"/>
            <ac:spMk id="36" creationId="{DFF41957-CB66-48E8-B537-EBB53B6785F9}"/>
          </ac:spMkLst>
        </pc:spChg>
        <pc:spChg chg="add del">
          <ac:chgData name="Ericka Boudreau" userId="4c63daf11bc954b1" providerId="LiveId" clId="{33E33BD2-B565-4719-8C58-DE7BBC9ED5F4}" dt="2019-12-06T03:10:25.184" v="4247" actId="26606"/>
          <ac:spMkLst>
            <pc:docMk/>
            <pc:sldMk cId="465333741" sldId="264"/>
            <ac:spMk id="38" creationId="{801E4ADA-0EA9-4930-846E-3C11E8BED6DD}"/>
          </ac:spMkLst>
        </pc:spChg>
        <pc:spChg chg="add del">
          <ac:chgData name="Ericka Boudreau" userId="4c63daf11bc954b1" providerId="LiveId" clId="{33E33BD2-B565-4719-8C58-DE7BBC9ED5F4}" dt="2019-12-06T03:10:25.184" v="4247" actId="26606"/>
          <ac:spMkLst>
            <pc:docMk/>
            <pc:sldMk cId="465333741" sldId="264"/>
            <ac:spMk id="40" creationId="{FB92FFCE-0C90-454E-AA25-D4EE9A6C39C5}"/>
          </ac:spMkLst>
        </pc:spChg>
        <pc:spChg chg="add del">
          <ac:chgData name="Ericka Boudreau" userId="4c63daf11bc954b1" providerId="LiveId" clId="{33E33BD2-B565-4719-8C58-DE7BBC9ED5F4}" dt="2019-12-06T03:10:26.711" v="4249" actId="26606"/>
          <ac:spMkLst>
            <pc:docMk/>
            <pc:sldMk cId="465333741" sldId="264"/>
            <ac:spMk id="42" creationId="{801B3EC0-C865-4E52-A0F6-CB02B29A45FF}"/>
          </ac:spMkLst>
        </pc:spChg>
        <pc:spChg chg="add del">
          <ac:chgData name="Ericka Boudreau" userId="4c63daf11bc954b1" providerId="LiveId" clId="{33E33BD2-B565-4719-8C58-DE7BBC9ED5F4}" dt="2019-12-06T03:10:26.711" v="4249" actId="26606"/>
          <ac:spMkLst>
            <pc:docMk/>
            <pc:sldMk cId="465333741" sldId="264"/>
            <ac:spMk id="43" creationId="{066346BE-FDB4-4772-A696-0719490ABD64}"/>
          </ac:spMkLst>
        </pc:spChg>
        <pc:spChg chg="add del">
          <ac:chgData name="Ericka Boudreau" userId="4c63daf11bc954b1" providerId="LiveId" clId="{33E33BD2-B565-4719-8C58-DE7BBC9ED5F4}" dt="2019-12-06T03:10:26.711" v="4249" actId="26606"/>
          <ac:spMkLst>
            <pc:docMk/>
            <pc:sldMk cId="465333741" sldId="264"/>
            <ac:spMk id="44" creationId="{FB92FFCE-0C90-454E-AA25-D4EE9A6C39C5}"/>
          </ac:spMkLst>
        </pc:spChg>
        <pc:spChg chg="add">
          <ac:chgData name="Ericka Boudreau" userId="4c63daf11bc954b1" providerId="LiveId" clId="{33E33BD2-B565-4719-8C58-DE7BBC9ED5F4}" dt="2019-12-06T03:10:26.740" v="4250" actId="26606"/>
          <ac:spMkLst>
            <pc:docMk/>
            <pc:sldMk cId="465333741" sldId="264"/>
            <ac:spMk id="46" creationId="{E777E57D-6A88-4B5B-A068-2BA7FF4E8CCA}"/>
          </ac:spMkLst>
        </pc:spChg>
        <pc:spChg chg="add">
          <ac:chgData name="Ericka Boudreau" userId="4c63daf11bc954b1" providerId="LiveId" clId="{33E33BD2-B565-4719-8C58-DE7BBC9ED5F4}" dt="2019-12-06T03:10:26.740" v="4250" actId="26606"/>
          <ac:spMkLst>
            <pc:docMk/>
            <pc:sldMk cId="465333741" sldId="264"/>
            <ac:spMk id="47" creationId="{F7117410-A2A4-4085-9ADC-46744551DBDE}"/>
          </ac:spMkLst>
        </pc:spChg>
        <pc:spChg chg="add">
          <ac:chgData name="Ericka Boudreau" userId="4c63daf11bc954b1" providerId="LiveId" clId="{33E33BD2-B565-4719-8C58-DE7BBC9ED5F4}" dt="2019-12-06T03:10:26.740" v="4250" actId="26606"/>
          <ac:spMkLst>
            <pc:docMk/>
            <pc:sldMk cId="465333741" sldId="264"/>
            <ac:spMk id="48" creationId="{99F74EB5-E547-4FB4-95F5-BCC788F3C4A0}"/>
          </ac:spMkLst>
        </pc:spChg>
        <pc:graphicFrameChg chg="add del">
          <ac:chgData name="Ericka Boudreau" userId="4c63daf11bc954b1" providerId="LiveId" clId="{33E33BD2-B565-4719-8C58-DE7BBC9ED5F4}" dt="2019-12-02T04:51:37.709" v="1265" actId="26606"/>
          <ac:graphicFrameMkLst>
            <pc:docMk/>
            <pc:sldMk cId="465333741" sldId="264"/>
            <ac:graphicFrameMk id="7" creationId="{0A66E418-9720-4B58-9268-F35F21DCDBB7}"/>
          </ac:graphicFrameMkLst>
        </pc:graphicFrameChg>
        <pc:cxnChg chg="add del">
          <ac:chgData name="Ericka Boudreau" userId="4c63daf11bc954b1" providerId="LiveId" clId="{33E33BD2-B565-4719-8C58-DE7BBC9ED5F4}" dt="2019-12-02T04:51:37.709" v="1265" actId="26606"/>
          <ac:cxnSpMkLst>
            <pc:docMk/>
            <pc:sldMk cId="465333741" sldId="264"/>
            <ac:cxnSpMk id="14" creationId="{F2C8E2EC-73A4-48C2-B4D7-D7726BD908EE}"/>
          </ac:cxnSpMkLst>
        </pc:cxnChg>
      </pc:sldChg>
      <pc:sldChg chg="addSp delSp modSp add mod setBg delDesignElem modNotesTx">
        <pc:chgData name="Ericka Boudreau" userId="4c63daf11bc954b1" providerId="LiveId" clId="{33E33BD2-B565-4719-8C58-DE7BBC9ED5F4}" dt="2019-12-06T03:06:58.231" v="4171" actId="403"/>
        <pc:sldMkLst>
          <pc:docMk/>
          <pc:sldMk cId="292771587" sldId="265"/>
        </pc:sldMkLst>
        <pc:spChg chg="mod ord">
          <ac:chgData name="Ericka Boudreau" userId="4c63daf11bc954b1" providerId="LiveId" clId="{33E33BD2-B565-4719-8C58-DE7BBC9ED5F4}" dt="2019-12-06T03:06:58.231" v="4171" actId="403"/>
          <ac:spMkLst>
            <pc:docMk/>
            <pc:sldMk cId="292771587" sldId="265"/>
            <ac:spMk id="2" creationId="{21B0CB9C-D88E-479B-9308-E22E6A0FEB6E}"/>
          </ac:spMkLst>
        </pc:spChg>
        <pc:spChg chg="mod ord">
          <ac:chgData name="Ericka Boudreau" userId="4c63daf11bc954b1" providerId="LiveId" clId="{33E33BD2-B565-4719-8C58-DE7BBC9ED5F4}" dt="2019-12-06T03:06:51.089" v="4169" actId="403"/>
          <ac:spMkLst>
            <pc:docMk/>
            <pc:sldMk cId="292771587" sldId="265"/>
            <ac:spMk id="3" creationId="{F69A6EAD-D949-434F-8E6D-14942413AF82}"/>
          </ac:spMkLst>
        </pc:spChg>
        <pc:spChg chg="del">
          <ac:chgData name="Ericka Boudreau" userId="4c63daf11bc954b1" providerId="LiveId" clId="{33E33BD2-B565-4719-8C58-DE7BBC9ED5F4}" dt="2019-12-06T01:23:00.725" v="2850"/>
          <ac:spMkLst>
            <pc:docMk/>
            <pc:sldMk cId="292771587" sldId="265"/>
            <ac:spMk id="4" creationId="{A68D6D98-D7CA-48D0-A7F7-6F706D670CC0}"/>
          </ac:spMkLst>
        </pc:spChg>
        <pc:spChg chg="add del mod">
          <ac:chgData name="Ericka Boudreau" userId="4c63daf11bc954b1" providerId="LiveId" clId="{33E33BD2-B565-4719-8C58-DE7BBC9ED5F4}" dt="2019-12-06T01:29:45.280" v="2866" actId="478"/>
          <ac:spMkLst>
            <pc:docMk/>
            <pc:sldMk cId="292771587" sldId="265"/>
            <ac:spMk id="6" creationId="{27482731-E219-47C0-8C14-39C56862301F}"/>
          </ac:spMkLst>
        </pc:spChg>
        <pc:spChg chg="add del mod">
          <ac:chgData name="Ericka Boudreau" userId="4c63daf11bc954b1" providerId="LiveId" clId="{33E33BD2-B565-4719-8C58-DE7BBC9ED5F4}" dt="2019-12-06T03:05:13.582" v="4156" actId="478"/>
          <ac:spMkLst>
            <pc:docMk/>
            <pc:sldMk cId="292771587" sldId="265"/>
            <ac:spMk id="9" creationId="{C7D344BE-83EA-48DE-B19D-675FA28F5AE4}"/>
          </ac:spMkLst>
        </pc:spChg>
        <pc:spChg chg="add del mod">
          <ac:chgData name="Ericka Boudreau" userId="4c63daf11bc954b1" providerId="LiveId" clId="{33E33BD2-B565-4719-8C58-DE7BBC9ED5F4}" dt="2019-12-06T03:06:25.011" v="4167" actId="478"/>
          <ac:spMkLst>
            <pc:docMk/>
            <pc:sldMk cId="292771587" sldId="265"/>
            <ac:spMk id="10" creationId="{7E9042BE-C4AE-4A91-A1FD-8EB8EB3A6F48}"/>
          </ac:spMkLst>
        </pc:spChg>
        <pc:spChg chg="add del mod">
          <ac:chgData name="Ericka Boudreau" userId="4c63daf11bc954b1" providerId="LiveId" clId="{33E33BD2-B565-4719-8C58-DE7BBC9ED5F4}" dt="2019-12-06T03:06:17.437" v="4166" actId="478"/>
          <ac:spMkLst>
            <pc:docMk/>
            <pc:sldMk cId="292771587" sldId="265"/>
            <ac:spMk id="11" creationId="{CF3A99CD-ED92-44C4-921C-CF6392E31E2E}"/>
          </ac:spMkLst>
        </pc:spChg>
        <pc:spChg chg="add">
          <ac:chgData name="Ericka Boudreau" userId="4c63daf11bc954b1" providerId="LiveId" clId="{33E33BD2-B565-4719-8C58-DE7BBC9ED5F4}" dt="2019-12-06T03:06:44.885" v="4168" actId="26606"/>
          <ac:spMkLst>
            <pc:docMk/>
            <pc:sldMk cId="292771587" sldId="265"/>
            <ac:spMk id="12" creationId="{10A05691-F36F-44DD-904C-144D68CAF7BD}"/>
          </ac:spMkLst>
        </pc:spChg>
        <pc:spChg chg="add del">
          <ac:chgData name="Ericka Boudreau" userId="4c63daf11bc954b1" providerId="LiveId" clId="{33E33BD2-B565-4719-8C58-DE7BBC9ED5F4}" dt="2019-12-06T01:35:34.681" v="2878" actId="26606"/>
          <ac:spMkLst>
            <pc:docMk/>
            <pc:sldMk cId="292771587" sldId="265"/>
            <ac:spMk id="13" creationId="{6E661DB0-0F35-4E01-BD56-7D2BF5BFD178}"/>
          </ac:spMkLst>
        </pc:spChg>
        <pc:spChg chg="add">
          <ac:chgData name="Ericka Boudreau" userId="4c63daf11bc954b1" providerId="LiveId" clId="{33E33BD2-B565-4719-8C58-DE7BBC9ED5F4}" dt="2019-12-06T03:06:44.885" v="4168" actId="26606"/>
          <ac:spMkLst>
            <pc:docMk/>
            <pc:sldMk cId="292771587" sldId="265"/>
            <ac:spMk id="14" creationId="{D79DE9F7-28C4-4856-BA57-D696E124C137}"/>
          </ac:spMkLst>
        </pc:spChg>
        <pc:spChg chg="add del">
          <ac:chgData name="Ericka Boudreau" userId="4c63daf11bc954b1" providerId="LiveId" clId="{33E33BD2-B565-4719-8C58-DE7BBC9ED5F4}" dt="2019-12-06T01:35:34.681" v="2878" actId="26606"/>
          <ac:spMkLst>
            <pc:docMk/>
            <pc:sldMk cId="292771587" sldId="265"/>
            <ac:spMk id="15" creationId="{C2CAC0E2-A334-4A65-B7FA-9BDDAD042CC6}"/>
          </ac:spMkLst>
        </pc:spChg>
        <pc:spChg chg="add">
          <ac:chgData name="Ericka Boudreau" userId="4c63daf11bc954b1" providerId="LiveId" clId="{33E33BD2-B565-4719-8C58-DE7BBC9ED5F4}" dt="2019-12-06T03:06:44.885" v="4168" actId="26606"/>
          <ac:spMkLst>
            <pc:docMk/>
            <pc:sldMk cId="292771587" sldId="265"/>
            <ac:spMk id="16" creationId="{E1F9ED9C-121B-44C6-A308-5824769C40D5}"/>
          </ac:spMkLst>
        </pc:spChg>
        <pc:spChg chg="add del">
          <ac:chgData name="Ericka Boudreau" userId="4c63daf11bc954b1" providerId="LiveId" clId="{33E33BD2-B565-4719-8C58-DE7BBC9ED5F4}" dt="2019-12-06T01:35:36.905" v="2880" actId="26606"/>
          <ac:spMkLst>
            <pc:docMk/>
            <pc:sldMk cId="292771587" sldId="265"/>
            <ac:spMk id="17" creationId="{A7A59776-5948-400C-9935-7464561E876A}"/>
          </ac:spMkLst>
        </pc:spChg>
        <pc:spChg chg="add">
          <ac:chgData name="Ericka Boudreau" userId="4c63daf11bc954b1" providerId="LiveId" clId="{33E33BD2-B565-4719-8C58-DE7BBC9ED5F4}" dt="2019-12-06T03:06:44.885" v="4168" actId="26606"/>
          <ac:spMkLst>
            <pc:docMk/>
            <pc:sldMk cId="292771587" sldId="265"/>
            <ac:spMk id="18" creationId="{4A5F8185-F27B-4E99-A06C-007336FE3F2D}"/>
          </ac:spMkLst>
        </pc:spChg>
        <pc:spChg chg="add del">
          <ac:chgData name="Ericka Boudreau" userId="4c63daf11bc954b1" providerId="LiveId" clId="{33E33BD2-B565-4719-8C58-DE7BBC9ED5F4}" dt="2019-12-06T01:35:38.569" v="2882" actId="26606"/>
          <ac:spMkLst>
            <pc:docMk/>
            <pc:sldMk cId="292771587" sldId="265"/>
            <ac:spMk id="19" creationId="{17640DEC-97A2-496C-B454-5B165BB64ACD}"/>
          </ac:spMkLst>
        </pc:spChg>
        <pc:spChg chg="add del">
          <ac:chgData name="Ericka Boudreau" userId="4c63daf11bc954b1" providerId="LiveId" clId="{33E33BD2-B565-4719-8C58-DE7BBC9ED5F4}" dt="2019-12-06T01:35:44.615" v="2884" actId="26606"/>
          <ac:spMkLst>
            <pc:docMk/>
            <pc:sldMk cId="292771587" sldId="265"/>
            <ac:spMk id="21" creationId="{AB38281C-5B72-439A-95E9-9776D505144A}"/>
          </ac:spMkLst>
        </pc:spChg>
        <pc:spChg chg="add del">
          <ac:chgData name="Ericka Boudreau" userId="4c63daf11bc954b1" providerId="LiveId" clId="{33E33BD2-B565-4719-8C58-DE7BBC9ED5F4}" dt="2019-12-06T01:35:44.615" v="2884" actId="26606"/>
          <ac:spMkLst>
            <pc:docMk/>
            <pc:sldMk cId="292771587" sldId="265"/>
            <ac:spMk id="22" creationId="{D3B647BC-3C43-4D85-A960-70D8607F9974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292771587" sldId="265"/>
            <ac:spMk id="24" creationId="{5998D153-0163-4638-8797-F7986F7432DC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292771587" sldId="265"/>
            <ac:spMk id="25" creationId="{8F719170-A8A5-49D2-9E6F-3A3614200FCE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292771587" sldId="265"/>
            <ac:spMk id="26" creationId="{864865BA-016B-4484-AC52-5356C46825E7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292771587" sldId="265"/>
            <ac:spMk id="27" creationId="{424C9068-A98E-4B2F-A27E-D046E5B36A37}"/>
          </ac:spMkLst>
        </pc:spChg>
        <pc:spChg chg="add del">
          <ac:chgData name="Ericka Boudreau" userId="4c63daf11bc954b1" providerId="LiveId" clId="{33E33BD2-B565-4719-8C58-DE7BBC9ED5F4}" dt="2019-12-06T02:46:11.392" v="3990"/>
          <ac:spMkLst>
            <pc:docMk/>
            <pc:sldMk cId="292771587" sldId="265"/>
            <ac:spMk id="28" creationId="{19362FFC-9160-409E-9C8F-1E9349079C13}"/>
          </ac:spMkLst>
        </pc:spChg>
        <pc:picChg chg="add mod ord">
          <ac:chgData name="Ericka Boudreau" userId="4c63daf11bc954b1" providerId="LiveId" clId="{33E33BD2-B565-4719-8C58-DE7BBC9ED5F4}" dt="2019-12-06T03:06:44.885" v="4168" actId="26606"/>
          <ac:picMkLst>
            <pc:docMk/>
            <pc:sldMk cId="292771587" sldId="265"/>
            <ac:picMk id="5" creationId="{D6F5DA71-E16F-4AD8-8A02-C7F662C771B8}"/>
          </ac:picMkLst>
        </pc:picChg>
        <pc:picChg chg="add mod ord">
          <ac:chgData name="Ericka Boudreau" userId="4c63daf11bc954b1" providerId="LiveId" clId="{33E33BD2-B565-4719-8C58-DE7BBC9ED5F4}" dt="2019-12-06T03:06:44.885" v="4168" actId="26606"/>
          <ac:picMkLst>
            <pc:docMk/>
            <pc:sldMk cId="292771587" sldId="265"/>
            <ac:picMk id="7" creationId="{CA26E7BE-7691-429E-88E2-132D2311F159}"/>
          </ac:picMkLst>
        </pc:picChg>
        <pc:picChg chg="add mod ord">
          <ac:chgData name="Ericka Boudreau" userId="4c63daf11bc954b1" providerId="LiveId" clId="{33E33BD2-B565-4719-8C58-DE7BBC9ED5F4}" dt="2019-12-06T03:06:44.885" v="4168" actId="26606"/>
          <ac:picMkLst>
            <pc:docMk/>
            <pc:sldMk cId="292771587" sldId="265"/>
            <ac:picMk id="8" creationId="{65482FD4-18FC-4B1C-9829-BB84D688A0B2}"/>
          </ac:picMkLst>
        </pc:picChg>
      </pc:sldChg>
      <pc:sldChg chg="addSp delSp modSp add del">
        <pc:chgData name="Ericka Boudreau" userId="4c63daf11bc954b1" providerId="LiveId" clId="{33E33BD2-B565-4719-8C58-DE7BBC9ED5F4}" dt="2019-12-06T02:17:15.453" v="3336" actId="47"/>
        <pc:sldMkLst>
          <pc:docMk/>
          <pc:sldMk cId="835624906" sldId="266"/>
        </pc:sldMkLst>
        <pc:spChg chg="mod">
          <ac:chgData name="Ericka Boudreau" userId="4c63daf11bc954b1" providerId="LiveId" clId="{33E33BD2-B565-4719-8C58-DE7BBC9ED5F4}" dt="2019-12-06T02:13:42.960" v="3326" actId="20577"/>
          <ac:spMkLst>
            <pc:docMk/>
            <pc:sldMk cId="835624906" sldId="266"/>
            <ac:spMk id="2" creationId="{D9AC4737-7820-4B11-A9B0-CC9B879186B6}"/>
          </ac:spMkLst>
        </pc:spChg>
        <pc:spChg chg="del">
          <ac:chgData name="Ericka Boudreau" userId="4c63daf11bc954b1" providerId="LiveId" clId="{33E33BD2-B565-4719-8C58-DE7BBC9ED5F4}" dt="2019-12-06T02:15:11.076" v="3327"/>
          <ac:spMkLst>
            <pc:docMk/>
            <pc:sldMk cId="835624906" sldId="266"/>
            <ac:spMk id="4" creationId="{139FC64E-D580-476A-B49D-C673111F47F4}"/>
          </ac:spMkLst>
        </pc:spChg>
        <pc:spChg chg="del">
          <ac:chgData name="Ericka Boudreau" userId="4c63daf11bc954b1" providerId="LiveId" clId="{33E33BD2-B565-4719-8C58-DE7BBC9ED5F4}" dt="2019-12-06T02:15:39.645" v="3329"/>
          <ac:spMkLst>
            <pc:docMk/>
            <pc:sldMk cId="835624906" sldId="266"/>
            <ac:spMk id="6" creationId="{BC3AB239-B8BA-40B6-A56C-F97D61B1E1D3}"/>
          </ac:spMkLst>
        </pc:spChg>
        <pc:spChg chg="add mod">
          <ac:chgData name="Ericka Boudreau" userId="4c63daf11bc954b1" providerId="LiveId" clId="{33E33BD2-B565-4719-8C58-DE7BBC9ED5F4}" dt="2019-12-06T02:17:07.036" v="3334" actId="478"/>
          <ac:spMkLst>
            <pc:docMk/>
            <pc:sldMk cId="835624906" sldId="266"/>
            <ac:spMk id="11" creationId="{44347128-5295-4043-B03E-BB4B1D827645}"/>
          </ac:spMkLst>
        </pc:spChg>
        <pc:spChg chg="add mod">
          <ac:chgData name="Ericka Boudreau" userId="4c63daf11bc954b1" providerId="LiveId" clId="{33E33BD2-B565-4719-8C58-DE7BBC9ED5F4}" dt="2019-12-06T02:17:07.895" v="3335" actId="478"/>
          <ac:spMkLst>
            <pc:docMk/>
            <pc:sldMk cId="835624906" sldId="266"/>
            <ac:spMk id="13" creationId="{49640885-C965-4119-B8CF-9FF88BA9F7CC}"/>
          </ac:spMkLst>
        </pc:spChg>
        <pc:picChg chg="add del mod">
          <ac:chgData name="Ericka Boudreau" userId="4c63daf11bc954b1" providerId="LiveId" clId="{33E33BD2-B565-4719-8C58-DE7BBC9ED5F4}" dt="2019-12-06T02:17:07.036" v="3334" actId="478"/>
          <ac:picMkLst>
            <pc:docMk/>
            <pc:sldMk cId="835624906" sldId="266"/>
            <ac:picMk id="7" creationId="{580CE3F5-DF16-436B-9926-1B9FB6810CB9}"/>
          </ac:picMkLst>
        </pc:picChg>
        <pc:picChg chg="add del mod">
          <ac:chgData name="Ericka Boudreau" userId="4c63daf11bc954b1" providerId="LiveId" clId="{33E33BD2-B565-4719-8C58-DE7BBC9ED5F4}" dt="2019-12-06T02:17:07.895" v="3335" actId="478"/>
          <ac:picMkLst>
            <pc:docMk/>
            <pc:sldMk cId="835624906" sldId="266"/>
            <ac:picMk id="8" creationId="{F1FD3B2F-A0B8-4183-ADA3-197DD5F59EF5}"/>
          </ac:picMkLst>
        </pc:picChg>
        <pc:picChg chg="add del">
          <ac:chgData name="Ericka Boudreau" userId="4c63daf11bc954b1" providerId="LiveId" clId="{33E33BD2-B565-4719-8C58-DE7BBC9ED5F4}" dt="2019-12-06T02:16:24.285" v="3333" actId="478"/>
          <ac:picMkLst>
            <pc:docMk/>
            <pc:sldMk cId="835624906" sldId="266"/>
            <ac:picMk id="9" creationId="{85ACD6B3-C50B-4935-8C17-A1B18FE3B536}"/>
          </ac:picMkLst>
        </pc:picChg>
      </pc:sldChg>
      <pc:sldChg chg="addSp delSp modSp add mod ord setBg">
        <pc:chgData name="Ericka Boudreau" userId="4c63daf11bc954b1" providerId="LiveId" clId="{33E33BD2-B565-4719-8C58-DE7BBC9ED5F4}" dt="2019-12-06T03:55:14.688" v="4256"/>
        <pc:sldMkLst>
          <pc:docMk/>
          <pc:sldMk cId="1423003102" sldId="266"/>
        </pc:sldMkLst>
        <pc:spChg chg="mod">
          <ac:chgData name="Ericka Boudreau" userId="4c63daf11bc954b1" providerId="LiveId" clId="{33E33BD2-B565-4719-8C58-DE7BBC9ED5F4}" dt="2019-12-06T03:08:19.110" v="4175" actId="403"/>
          <ac:spMkLst>
            <pc:docMk/>
            <pc:sldMk cId="1423003102" sldId="266"/>
            <ac:spMk id="2" creationId="{271AA6CE-18D9-4620-BE83-B6A015D0F221}"/>
          </ac:spMkLst>
        </pc:spChg>
        <pc:spChg chg="mod ord">
          <ac:chgData name="Ericka Boudreau" userId="4c63daf11bc954b1" providerId="LiveId" clId="{33E33BD2-B565-4719-8C58-DE7BBC9ED5F4}" dt="2019-12-06T03:08:23.127" v="4177" actId="27636"/>
          <ac:spMkLst>
            <pc:docMk/>
            <pc:sldMk cId="1423003102" sldId="266"/>
            <ac:spMk id="3" creationId="{1941E14C-1B96-44C5-A9AF-C42EC4D9844E}"/>
          </ac:spMkLst>
        </pc:spChg>
        <pc:spChg chg="del">
          <ac:chgData name="Ericka Boudreau" userId="4c63daf11bc954b1" providerId="LiveId" clId="{33E33BD2-B565-4719-8C58-DE7BBC9ED5F4}" dt="2019-12-06T02:30:46.001" v="3952" actId="478"/>
          <ac:spMkLst>
            <pc:docMk/>
            <pc:sldMk cId="1423003102" sldId="266"/>
            <ac:spMk id="4" creationId="{616F7235-4831-4B61-AE11-3A516A7AA09F}"/>
          </ac:spMkLst>
        </pc:spChg>
        <pc:spChg chg="add">
          <ac:chgData name="Ericka Boudreau" userId="4c63daf11bc954b1" providerId="LiveId" clId="{33E33BD2-B565-4719-8C58-DE7BBC9ED5F4}" dt="2019-12-06T03:08:10.301" v="4172" actId="26606"/>
          <ac:spMkLst>
            <pc:docMk/>
            <pc:sldMk cId="1423003102" sldId="266"/>
            <ac:spMk id="8" creationId="{6D24BC9E-AC6A-42EE-AFD8-B290720B841F}"/>
          </ac:spMkLst>
        </pc:spChg>
        <pc:spChg chg="add del">
          <ac:chgData name="Ericka Boudreau" userId="4c63daf11bc954b1" providerId="LiveId" clId="{33E33BD2-B565-4719-8C58-DE7BBC9ED5F4}" dt="2019-12-06T02:31:39.476" v="3959" actId="26606"/>
          <ac:spMkLst>
            <pc:docMk/>
            <pc:sldMk cId="1423003102" sldId="266"/>
            <ac:spMk id="11" creationId="{C2CAC0E2-A334-4A65-B7FA-9BDDAD042CC6}"/>
          </ac:spMkLst>
        </pc:spChg>
        <pc:spChg chg="add">
          <ac:chgData name="Ericka Boudreau" userId="4c63daf11bc954b1" providerId="LiveId" clId="{33E33BD2-B565-4719-8C58-DE7BBC9ED5F4}" dt="2019-12-06T03:08:10.301" v="4172" actId="26606"/>
          <ac:spMkLst>
            <pc:docMk/>
            <pc:sldMk cId="1423003102" sldId="266"/>
            <ac:spMk id="13" creationId="{0990C621-3B8B-4820-8328-D47EF7CE823C}"/>
          </ac:spMkLst>
        </pc:spChg>
        <pc:spChg chg="add">
          <ac:chgData name="Ericka Boudreau" userId="4c63daf11bc954b1" providerId="LiveId" clId="{33E33BD2-B565-4719-8C58-DE7BBC9ED5F4}" dt="2019-12-06T03:08:10.301" v="4172" actId="26606"/>
          <ac:spMkLst>
            <pc:docMk/>
            <pc:sldMk cId="1423003102" sldId="266"/>
            <ac:spMk id="15" creationId="{C1A2385B-1D2A-4E17-84FA-6CB7F0AAE473}"/>
          </ac:spMkLst>
        </pc:spChg>
        <pc:spChg chg="add">
          <ac:chgData name="Ericka Boudreau" userId="4c63daf11bc954b1" providerId="LiveId" clId="{33E33BD2-B565-4719-8C58-DE7BBC9ED5F4}" dt="2019-12-06T03:08:10.301" v="4172" actId="26606"/>
          <ac:spMkLst>
            <pc:docMk/>
            <pc:sldMk cId="1423003102" sldId="266"/>
            <ac:spMk id="17" creationId="{5E791F2F-79DB-4CC0-9FA1-001E3E91E8B7}"/>
          </ac:spMkLst>
        </pc:spChg>
        <pc:picChg chg="add mod ord">
          <ac:chgData name="Ericka Boudreau" userId="4c63daf11bc954b1" providerId="LiveId" clId="{33E33BD2-B565-4719-8C58-DE7BBC9ED5F4}" dt="2019-12-06T03:08:10.301" v="4172" actId="26606"/>
          <ac:picMkLst>
            <pc:docMk/>
            <pc:sldMk cId="1423003102" sldId="266"/>
            <ac:picMk id="5" creationId="{5EC1683B-299C-4832-ADB0-EA8801C8323D}"/>
          </ac:picMkLst>
        </pc:picChg>
        <pc:picChg chg="add mod">
          <ac:chgData name="Ericka Boudreau" userId="4c63daf11bc954b1" providerId="LiveId" clId="{33E33BD2-B565-4719-8C58-DE7BBC9ED5F4}" dt="2019-12-06T03:08:10.301" v="4172" actId="26606"/>
          <ac:picMkLst>
            <pc:docMk/>
            <pc:sldMk cId="1423003102" sldId="266"/>
            <ac:picMk id="6" creationId="{580CE3F5-DF16-436B-9926-1B9FB6810CB9}"/>
          </ac:picMkLst>
        </pc:picChg>
      </pc:sldChg>
      <pc:sldChg chg="addSp delSp modSp add del">
        <pc:chgData name="Ericka Boudreau" userId="4c63daf11bc954b1" providerId="LiveId" clId="{33E33BD2-B565-4719-8C58-DE7BBC9ED5F4}" dt="2019-12-06T02:13:23.278" v="3312" actId="47"/>
        <pc:sldMkLst>
          <pc:docMk/>
          <pc:sldMk cId="4125546115" sldId="266"/>
        </pc:sldMkLst>
        <pc:spChg chg="mod">
          <ac:chgData name="Ericka Boudreau" userId="4c63daf11bc954b1" providerId="LiveId" clId="{33E33BD2-B565-4719-8C58-DE7BBC9ED5F4}" dt="2019-12-06T02:11:26.336" v="3308" actId="403"/>
          <ac:spMkLst>
            <pc:docMk/>
            <pc:sldMk cId="4125546115" sldId="266"/>
            <ac:spMk id="2" creationId="{808DF8C9-9D1E-4F4C-B836-33FCB44EFBAE}"/>
          </ac:spMkLst>
        </pc:spChg>
        <pc:spChg chg="del">
          <ac:chgData name="Ericka Boudreau" userId="4c63daf11bc954b1" providerId="LiveId" clId="{33E33BD2-B565-4719-8C58-DE7BBC9ED5F4}" dt="2019-12-06T02:12:59.877" v="3309"/>
          <ac:spMkLst>
            <pc:docMk/>
            <pc:sldMk cId="4125546115" sldId="266"/>
            <ac:spMk id="3" creationId="{91B36F16-EA1A-4E13-BF3D-1B8B36A7AC16}"/>
          </ac:spMkLst>
        </pc:spChg>
        <pc:spChg chg="add mod">
          <ac:chgData name="Ericka Boudreau" userId="4c63daf11bc954b1" providerId="LiveId" clId="{33E33BD2-B565-4719-8C58-DE7BBC9ED5F4}" dt="2019-12-06T02:13:11.922" v="3311" actId="478"/>
          <ac:spMkLst>
            <pc:docMk/>
            <pc:sldMk cId="4125546115" sldId="266"/>
            <ac:spMk id="6" creationId="{F34DDF55-18E1-48EB-8CF0-AFCECAE0115E}"/>
          </ac:spMkLst>
        </pc:spChg>
        <pc:picChg chg="add del mod">
          <ac:chgData name="Ericka Boudreau" userId="4c63daf11bc954b1" providerId="LiveId" clId="{33E33BD2-B565-4719-8C58-DE7BBC9ED5F4}" dt="2019-12-06T02:13:11.922" v="3311" actId="478"/>
          <ac:picMkLst>
            <pc:docMk/>
            <pc:sldMk cId="4125546115" sldId="266"/>
            <ac:picMk id="4" creationId="{E6AE4F10-C684-4AE6-9323-50009C82CF66}"/>
          </ac:picMkLst>
        </pc:picChg>
      </pc:sldChg>
      <pc:sldChg chg="addSp delSp modSp add mod setBg">
        <pc:chgData name="Ericka Boudreau" userId="4c63daf11bc954b1" providerId="LiveId" clId="{33E33BD2-B565-4719-8C58-DE7BBC9ED5F4}" dt="2019-12-06T03:10:43.938" v="4253" actId="113"/>
        <pc:sldMkLst>
          <pc:docMk/>
          <pc:sldMk cId="542529816" sldId="267"/>
        </pc:sldMkLst>
        <pc:spChg chg="mod">
          <ac:chgData name="Ericka Boudreau" userId="4c63daf11bc954b1" providerId="LiveId" clId="{33E33BD2-B565-4719-8C58-DE7BBC9ED5F4}" dt="2019-12-06T03:10:43.938" v="4253" actId="113"/>
          <ac:spMkLst>
            <pc:docMk/>
            <pc:sldMk cId="542529816" sldId="267"/>
            <ac:spMk id="2" creationId="{2814C099-02EE-43F5-936D-CE3DF283B1DB}"/>
          </ac:spMkLst>
        </pc:spChg>
        <pc:spChg chg="add del mod">
          <ac:chgData name="Ericka Boudreau" userId="4c63daf11bc954b1" providerId="LiveId" clId="{33E33BD2-B565-4719-8C58-DE7BBC9ED5F4}" dt="2019-12-06T03:10:31.794" v="4251" actId="26606"/>
          <ac:spMkLst>
            <pc:docMk/>
            <pc:sldMk cId="542529816" sldId="267"/>
            <ac:spMk id="3" creationId="{1C6D7A82-A8E2-4688-BCA4-052A24C44F1B}"/>
          </ac:spMkLst>
        </pc:spChg>
        <pc:spChg chg="add del mod">
          <ac:chgData name="Ericka Boudreau" userId="4c63daf11bc954b1" providerId="LiveId" clId="{33E33BD2-B565-4719-8C58-DE7BBC9ED5F4}" dt="2019-12-06T02:56:36.005" v="4095"/>
          <ac:spMkLst>
            <pc:docMk/>
            <pc:sldMk cId="542529816" sldId="267"/>
            <ac:spMk id="4" creationId="{47CB3CCD-D09A-4985-B127-A9C1A9242557}"/>
          </ac:spMkLst>
        </pc:spChg>
        <pc:spChg chg="add">
          <ac:chgData name="Ericka Boudreau" userId="4c63daf11bc954b1" providerId="LiveId" clId="{33E33BD2-B565-4719-8C58-DE7BBC9ED5F4}" dt="2019-12-06T03:10:31.794" v="4251" actId="26606"/>
          <ac:spMkLst>
            <pc:docMk/>
            <pc:sldMk cId="542529816" sldId="267"/>
            <ac:spMk id="8" creationId="{E777E57D-6A88-4B5B-A068-2BA7FF4E8CCA}"/>
          </ac:spMkLst>
        </pc:spChg>
        <pc:spChg chg="add">
          <ac:chgData name="Ericka Boudreau" userId="4c63daf11bc954b1" providerId="LiveId" clId="{33E33BD2-B565-4719-8C58-DE7BBC9ED5F4}" dt="2019-12-06T03:10:31.794" v="4251" actId="26606"/>
          <ac:spMkLst>
            <pc:docMk/>
            <pc:sldMk cId="542529816" sldId="267"/>
            <ac:spMk id="10" creationId="{F7117410-A2A4-4085-9ADC-46744551DBDE}"/>
          </ac:spMkLst>
        </pc:spChg>
        <pc:spChg chg="add">
          <ac:chgData name="Ericka Boudreau" userId="4c63daf11bc954b1" providerId="LiveId" clId="{33E33BD2-B565-4719-8C58-DE7BBC9ED5F4}" dt="2019-12-06T03:10:31.794" v="4251" actId="26606"/>
          <ac:spMkLst>
            <pc:docMk/>
            <pc:sldMk cId="542529816" sldId="267"/>
            <ac:spMk id="12" creationId="{99F74EB5-E547-4FB4-95F5-BCC788F3C4A0}"/>
          </ac:spMkLst>
        </pc:spChg>
      </pc:sldChg>
      <pc:sldMasterChg chg="setBg modSldLayout">
        <pc:chgData name="Ericka Boudreau" userId="4c63daf11bc954b1" providerId="LiveId" clId="{33E33BD2-B565-4719-8C58-DE7BBC9ED5F4}" dt="2019-12-06T02:47:45.946" v="4009"/>
        <pc:sldMasterMkLst>
          <pc:docMk/>
          <pc:sldMasterMk cId="3087564420" sldId="2147483857"/>
        </pc:sldMasterMkLst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1444982525" sldId="2147483858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3406822237" sldId="2147483859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925543287" sldId="2147483860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808616823" sldId="2147483861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070601936" sldId="2147483862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3946421048" sldId="2147483863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492351932" sldId="2147483864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949123310" sldId="2147483865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2648632879" sldId="2147483866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3827780653" sldId="2147483867"/>
          </pc:sldLayoutMkLst>
        </pc:sldLayoutChg>
        <pc:sldLayoutChg chg="setBg">
          <pc:chgData name="Ericka Boudreau" userId="4c63daf11bc954b1" providerId="LiveId" clId="{33E33BD2-B565-4719-8C58-DE7BBC9ED5F4}" dt="2019-12-06T02:47:45.946" v="4009"/>
          <pc:sldLayoutMkLst>
            <pc:docMk/>
            <pc:sldMasterMk cId="3087564420" sldId="2147483857"/>
            <pc:sldLayoutMk cId="3822470895" sldId="21474838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65FC9-DE42-4D13-809F-AA4FB87A5AE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3FED41F-DBF0-49F5-94BE-74D37F8F43E8}">
      <dgm:prSet/>
      <dgm:spPr/>
      <dgm:t>
        <a:bodyPr/>
        <a:lstStyle/>
        <a:p>
          <a:r>
            <a:rPr lang="en-US"/>
            <a:t>Chemical Formula – ZrSiO</a:t>
          </a:r>
          <a:r>
            <a:rPr lang="en-US" baseline="-25000"/>
            <a:t>4</a:t>
          </a:r>
          <a:r>
            <a:rPr lang="en-US" baseline="30000"/>
            <a:t> </a:t>
          </a:r>
          <a:r>
            <a:rPr lang="en-US"/>
            <a:t> </a:t>
          </a:r>
        </a:p>
      </dgm:t>
    </dgm:pt>
    <dgm:pt modelId="{FF11AB52-AD4C-4B71-953C-F9C66E44F1F7}" type="parTrans" cxnId="{9F869C28-4D4B-4777-94C1-339BB0E48382}">
      <dgm:prSet/>
      <dgm:spPr/>
      <dgm:t>
        <a:bodyPr/>
        <a:lstStyle/>
        <a:p>
          <a:endParaRPr lang="en-US"/>
        </a:p>
      </dgm:t>
    </dgm:pt>
    <dgm:pt modelId="{D8C22BFC-EF6C-4EFB-8CEB-01082123D280}" type="sibTrans" cxnId="{9F869C28-4D4B-4777-94C1-339BB0E48382}">
      <dgm:prSet/>
      <dgm:spPr/>
      <dgm:t>
        <a:bodyPr/>
        <a:lstStyle/>
        <a:p>
          <a:endParaRPr lang="en-US"/>
        </a:p>
      </dgm:t>
    </dgm:pt>
    <dgm:pt modelId="{EFBA4C61-7232-4000-82AD-EE8F7698CEBF}">
      <dgm:prSet/>
      <dgm:spPr/>
      <dgm:t>
        <a:bodyPr/>
        <a:lstStyle/>
        <a:p>
          <a:r>
            <a:rPr lang="en-US"/>
            <a:t>Tetragonal Nesosilicate</a:t>
          </a:r>
        </a:p>
      </dgm:t>
    </dgm:pt>
    <dgm:pt modelId="{9C6CECE1-2054-4AD1-A702-192682A1190A}" type="parTrans" cxnId="{077F6812-5393-43D3-A2FD-28B2FD483D4B}">
      <dgm:prSet/>
      <dgm:spPr/>
      <dgm:t>
        <a:bodyPr/>
        <a:lstStyle/>
        <a:p>
          <a:endParaRPr lang="en-US"/>
        </a:p>
      </dgm:t>
    </dgm:pt>
    <dgm:pt modelId="{7D436468-130F-476B-B10A-1EB43FC92151}" type="sibTrans" cxnId="{077F6812-5393-43D3-A2FD-28B2FD483D4B}">
      <dgm:prSet/>
      <dgm:spPr/>
      <dgm:t>
        <a:bodyPr/>
        <a:lstStyle/>
        <a:p>
          <a:endParaRPr lang="en-US"/>
        </a:p>
      </dgm:t>
    </dgm:pt>
    <dgm:pt modelId="{CCB9E408-068C-45B5-A8EF-E6C8F57334DC}">
      <dgm:prSet/>
      <dgm:spPr/>
      <dgm:t>
        <a:bodyPr/>
        <a:lstStyle/>
        <a:p>
          <a:r>
            <a:rPr lang="en-US"/>
            <a:t>Luster – Vitreous, adamantine</a:t>
          </a:r>
        </a:p>
      </dgm:t>
    </dgm:pt>
    <dgm:pt modelId="{8595773D-13C2-441D-BDCE-C550CA278203}" type="parTrans" cxnId="{1D432A31-5028-47FE-B11F-E08AE687D00F}">
      <dgm:prSet/>
      <dgm:spPr/>
      <dgm:t>
        <a:bodyPr/>
        <a:lstStyle/>
        <a:p>
          <a:endParaRPr lang="en-US"/>
        </a:p>
      </dgm:t>
    </dgm:pt>
    <dgm:pt modelId="{BE34926F-E905-4B41-8135-A4791E83F00C}" type="sibTrans" cxnId="{1D432A31-5028-47FE-B11F-E08AE687D00F}">
      <dgm:prSet/>
      <dgm:spPr/>
      <dgm:t>
        <a:bodyPr/>
        <a:lstStyle/>
        <a:p>
          <a:endParaRPr lang="en-US"/>
        </a:p>
      </dgm:t>
    </dgm:pt>
    <dgm:pt modelId="{BE597B25-F10E-4236-A891-C3E60ACE7C0E}">
      <dgm:prSet/>
      <dgm:spPr/>
      <dgm:t>
        <a:bodyPr/>
        <a:lstStyle/>
        <a:p>
          <a:r>
            <a:rPr lang="en-US"/>
            <a:t>Hardness – 7.5</a:t>
          </a:r>
        </a:p>
      </dgm:t>
    </dgm:pt>
    <dgm:pt modelId="{5DFB4D88-4C34-4A92-9F16-D9ACF74277F1}" type="parTrans" cxnId="{A8C31D26-5F69-4C1A-9B58-3532FDAE144E}">
      <dgm:prSet/>
      <dgm:spPr/>
      <dgm:t>
        <a:bodyPr/>
        <a:lstStyle/>
        <a:p>
          <a:endParaRPr lang="en-US"/>
        </a:p>
      </dgm:t>
    </dgm:pt>
    <dgm:pt modelId="{27C48E52-3499-4F6D-9A36-1C17322F591D}" type="sibTrans" cxnId="{A8C31D26-5F69-4C1A-9B58-3532FDAE144E}">
      <dgm:prSet/>
      <dgm:spPr/>
      <dgm:t>
        <a:bodyPr/>
        <a:lstStyle/>
        <a:p>
          <a:endParaRPr lang="en-US"/>
        </a:p>
      </dgm:t>
    </dgm:pt>
    <dgm:pt modelId="{3B245171-A5F1-4135-9700-2405613E71C6}">
      <dgm:prSet/>
      <dgm:spPr/>
      <dgm:t>
        <a:bodyPr/>
        <a:lstStyle/>
        <a:p>
          <a:r>
            <a:rPr lang="en-US" dirty="0"/>
            <a:t>Color – Yellow, grey, colorless, reddish-brown, green, black</a:t>
          </a:r>
        </a:p>
      </dgm:t>
    </dgm:pt>
    <dgm:pt modelId="{164E7161-1FE9-4FC1-8039-A9470AB24B83}" type="parTrans" cxnId="{170CA6D0-CD13-4220-9751-3151557FEC2B}">
      <dgm:prSet/>
      <dgm:spPr/>
      <dgm:t>
        <a:bodyPr/>
        <a:lstStyle/>
        <a:p>
          <a:endParaRPr lang="en-US"/>
        </a:p>
      </dgm:t>
    </dgm:pt>
    <dgm:pt modelId="{62F398A5-3B06-49A2-8A2F-812C656830C9}" type="sibTrans" cxnId="{170CA6D0-CD13-4220-9751-3151557FEC2B}">
      <dgm:prSet/>
      <dgm:spPr/>
      <dgm:t>
        <a:bodyPr/>
        <a:lstStyle/>
        <a:p>
          <a:endParaRPr lang="en-US"/>
        </a:p>
      </dgm:t>
    </dgm:pt>
    <dgm:pt modelId="{C8EB46C1-8FE1-4C85-8D8B-A76F3AC2571B}">
      <dgm:prSet/>
      <dgm:spPr/>
      <dgm:t>
        <a:bodyPr/>
        <a:lstStyle/>
        <a:p>
          <a:r>
            <a:rPr lang="en-US" b="0" i="0" u="none"/>
            <a:t>Specific Gravity – 4.6 to 4.7</a:t>
          </a:r>
          <a:endParaRPr lang="en-US"/>
        </a:p>
      </dgm:t>
    </dgm:pt>
    <dgm:pt modelId="{180CC942-741D-4FA5-847E-D058D6F2A3EC}" type="parTrans" cxnId="{0BD828D6-3F50-4B11-89A1-7586FC61FB9A}">
      <dgm:prSet/>
      <dgm:spPr/>
      <dgm:t>
        <a:bodyPr/>
        <a:lstStyle/>
        <a:p>
          <a:endParaRPr lang="en-US"/>
        </a:p>
      </dgm:t>
    </dgm:pt>
    <dgm:pt modelId="{2638A2A3-D328-4903-AEE9-1D9C7097CC4F}" type="sibTrans" cxnId="{0BD828D6-3F50-4B11-89A1-7586FC61FB9A}">
      <dgm:prSet/>
      <dgm:spPr/>
      <dgm:t>
        <a:bodyPr/>
        <a:lstStyle/>
        <a:p>
          <a:endParaRPr lang="en-US"/>
        </a:p>
      </dgm:t>
    </dgm:pt>
    <dgm:pt modelId="{FF030220-2F2D-43E3-8D5F-F040D8B333AD}">
      <dgm:prSet/>
      <dgm:spPr/>
      <dgm:t>
        <a:bodyPr/>
        <a:lstStyle/>
        <a:p>
          <a:r>
            <a:rPr lang="en-US"/>
            <a:t>Streak – White</a:t>
          </a:r>
        </a:p>
      </dgm:t>
    </dgm:pt>
    <dgm:pt modelId="{7EEFB534-94C9-4DF8-9989-C8F672F97254}" type="parTrans" cxnId="{85AB0AF2-01AD-40D2-BDE0-30666CB4C649}">
      <dgm:prSet/>
      <dgm:spPr/>
      <dgm:t>
        <a:bodyPr/>
        <a:lstStyle/>
        <a:p>
          <a:endParaRPr lang="en-US"/>
        </a:p>
      </dgm:t>
    </dgm:pt>
    <dgm:pt modelId="{442C5A70-CB87-4DF1-BD6B-104DDC722D78}" type="sibTrans" cxnId="{85AB0AF2-01AD-40D2-BDE0-30666CB4C649}">
      <dgm:prSet/>
      <dgm:spPr/>
      <dgm:t>
        <a:bodyPr/>
        <a:lstStyle/>
        <a:p>
          <a:endParaRPr lang="en-US"/>
        </a:p>
      </dgm:t>
    </dgm:pt>
    <dgm:pt modelId="{22420C3D-439F-4D86-9E4C-784F4026ADF4}">
      <dgm:prSet/>
      <dgm:spPr/>
      <dgm:t>
        <a:bodyPr/>
        <a:lstStyle/>
        <a:p>
          <a:r>
            <a:rPr lang="en-US" dirty="0"/>
            <a:t>Fracture – Uneven to conchoidal</a:t>
          </a:r>
        </a:p>
      </dgm:t>
    </dgm:pt>
    <dgm:pt modelId="{0DCF20D9-215C-4426-A76A-C5911F2BC709}" type="parTrans" cxnId="{02805DDB-CCC2-4780-806B-61DB9217F352}">
      <dgm:prSet/>
      <dgm:spPr/>
      <dgm:t>
        <a:bodyPr/>
        <a:lstStyle/>
        <a:p>
          <a:endParaRPr lang="en-US"/>
        </a:p>
      </dgm:t>
    </dgm:pt>
    <dgm:pt modelId="{BF25605E-0489-4589-9F72-CC8A74B594E4}" type="sibTrans" cxnId="{02805DDB-CCC2-4780-806B-61DB9217F352}">
      <dgm:prSet/>
      <dgm:spPr/>
      <dgm:t>
        <a:bodyPr/>
        <a:lstStyle/>
        <a:p>
          <a:endParaRPr lang="en-US"/>
        </a:p>
      </dgm:t>
    </dgm:pt>
    <dgm:pt modelId="{087FA657-DA36-4B00-A3E9-BE7FDB830A7F}" type="pres">
      <dgm:prSet presAssocID="{DD765FC9-DE42-4D13-809F-AA4FB87A5A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A3207B-B292-4A0F-A1F6-9A94058E51D9}" type="pres">
      <dgm:prSet presAssocID="{A3FED41F-DBF0-49F5-94BE-74D37F8F43E8}" presName="thickLine" presStyleLbl="alignNode1" presStyleIdx="0" presStyleCnt="8"/>
      <dgm:spPr/>
    </dgm:pt>
    <dgm:pt modelId="{DC134354-486E-4E17-B311-F7BEF11839A9}" type="pres">
      <dgm:prSet presAssocID="{A3FED41F-DBF0-49F5-94BE-74D37F8F43E8}" presName="horz1" presStyleCnt="0"/>
      <dgm:spPr/>
    </dgm:pt>
    <dgm:pt modelId="{2316F296-2377-4EF3-BA39-D19A12E775FE}" type="pres">
      <dgm:prSet presAssocID="{A3FED41F-DBF0-49F5-94BE-74D37F8F43E8}" presName="tx1" presStyleLbl="revTx" presStyleIdx="0" presStyleCnt="8"/>
      <dgm:spPr/>
      <dgm:t>
        <a:bodyPr/>
        <a:lstStyle/>
        <a:p>
          <a:endParaRPr lang="en-US"/>
        </a:p>
      </dgm:t>
    </dgm:pt>
    <dgm:pt modelId="{0ED5F29B-3016-469B-A3B4-6D19BFAF455F}" type="pres">
      <dgm:prSet presAssocID="{A3FED41F-DBF0-49F5-94BE-74D37F8F43E8}" presName="vert1" presStyleCnt="0"/>
      <dgm:spPr/>
    </dgm:pt>
    <dgm:pt modelId="{E0847617-CA2D-4AEB-983B-713319A3E039}" type="pres">
      <dgm:prSet presAssocID="{EFBA4C61-7232-4000-82AD-EE8F7698CEBF}" presName="thickLine" presStyleLbl="alignNode1" presStyleIdx="1" presStyleCnt="8"/>
      <dgm:spPr/>
    </dgm:pt>
    <dgm:pt modelId="{04BD0A83-BF60-4DC1-9CA4-973B6ABE7386}" type="pres">
      <dgm:prSet presAssocID="{EFBA4C61-7232-4000-82AD-EE8F7698CEBF}" presName="horz1" presStyleCnt="0"/>
      <dgm:spPr/>
    </dgm:pt>
    <dgm:pt modelId="{18C64CAA-69C1-49EF-A19C-47E7D3C2290D}" type="pres">
      <dgm:prSet presAssocID="{EFBA4C61-7232-4000-82AD-EE8F7698CEBF}" presName="tx1" presStyleLbl="revTx" presStyleIdx="1" presStyleCnt="8"/>
      <dgm:spPr/>
      <dgm:t>
        <a:bodyPr/>
        <a:lstStyle/>
        <a:p>
          <a:endParaRPr lang="en-US"/>
        </a:p>
      </dgm:t>
    </dgm:pt>
    <dgm:pt modelId="{1236951C-F62B-40BC-9106-EDB942DE3AC7}" type="pres">
      <dgm:prSet presAssocID="{EFBA4C61-7232-4000-82AD-EE8F7698CEBF}" presName="vert1" presStyleCnt="0"/>
      <dgm:spPr/>
    </dgm:pt>
    <dgm:pt modelId="{D0530261-156A-4354-A5AE-F39C0659478F}" type="pres">
      <dgm:prSet presAssocID="{CCB9E408-068C-45B5-A8EF-E6C8F57334DC}" presName="thickLine" presStyleLbl="alignNode1" presStyleIdx="2" presStyleCnt="8"/>
      <dgm:spPr/>
    </dgm:pt>
    <dgm:pt modelId="{96A1A334-3897-48BB-BC1B-775ECF442394}" type="pres">
      <dgm:prSet presAssocID="{CCB9E408-068C-45B5-A8EF-E6C8F57334DC}" presName="horz1" presStyleCnt="0"/>
      <dgm:spPr/>
    </dgm:pt>
    <dgm:pt modelId="{F3C5BEAE-7A12-4279-925D-11A9275E716E}" type="pres">
      <dgm:prSet presAssocID="{CCB9E408-068C-45B5-A8EF-E6C8F57334DC}" presName="tx1" presStyleLbl="revTx" presStyleIdx="2" presStyleCnt="8"/>
      <dgm:spPr/>
      <dgm:t>
        <a:bodyPr/>
        <a:lstStyle/>
        <a:p>
          <a:endParaRPr lang="en-US"/>
        </a:p>
      </dgm:t>
    </dgm:pt>
    <dgm:pt modelId="{8F384668-B050-4E10-A04C-DF271CFD9910}" type="pres">
      <dgm:prSet presAssocID="{CCB9E408-068C-45B5-A8EF-E6C8F57334DC}" presName="vert1" presStyleCnt="0"/>
      <dgm:spPr/>
    </dgm:pt>
    <dgm:pt modelId="{C0B31434-DA07-49E7-B307-26454D301F51}" type="pres">
      <dgm:prSet presAssocID="{BE597B25-F10E-4236-A891-C3E60ACE7C0E}" presName="thickLine" presStyleLbl="alignNode1" presStyleIdx="3" presStyleCnt="8"/>
      <dgm:spPr/>
    </dgm:pt>
    <dgm:pt modelId="{1BB4F92E-AA5B-4E78-9C1B-B0C854BE02C0}" type="pres">
      <dgm:prSet presAssocID="{BE597B25-F10E-4236-A891-C3E60ACE7C0E}" presName="horz1" presStyleCnt="0"/>
      <dgm:spPr/>
    </dgm:pt>
    <dgm:pt modelId="{D7508AFA-EF0C-43B8-978E-A45B405EB3B4}" type="pres">
      <dgm:prSet presAssocID="{BE597B25-F10E-4236-A891-C3E60ACE7C0E}" presName="tx1" presStyleLbl="revTx" presStyleIdx="3" presStyleCnt="8"/>
      <dgm:spPr/>
      <dgm:t>
        <a:bodyPr/>
        <a:lstStyle/>
        <a:p>
          <a:endParaRPr lang="en-US"/>
        </a:p>
      </dgm:t>
    </dgm:pt>
    <dgm:pt modelId="{4E0F65C6-1891-438D-A518-69950E7A9B34}" type="pres">
      <dgm:prSet presAssocID="{BE597B25-F10E-4236-A891-C3E60ACE7C0E}" presName="vert1" presStyleCnt="0"/>
      <dgm:spPr/>
    </dgm:pt>
    <dgm:pt modelId="{9256F32E-FD53-48EE-8FDB-7D5D0AD814F3}" type="pres">
      <dgm:prSet presAssocID="{3B245171-A5F1-4135-9700-2405613E71C6}" presName="thickLine" presStyleLbl="alignNode1" presStyleIdx="4" presStyleCnt="8"/>
      <dgm:spPr/>
    </dgm:pt>
    <dgm:pt modelId="{8799E2AF-C4FE-4BA9-AC59-0B26063AA8CF}" type="pres">
      <dgm:prSet presAssocID="{3B245171-A5F1-4135-9700-2405613E71C6}" presName="horz1" presStyleCnt="0"/>
      <dgm:spPr/>
    </dgm:pt>
    <dgm:pt modelId="{4F25E357-3B45-4033-8307-41ABC4271CF3}" type="pres">
      <dgm:prSet presAssocID="{3B245171-A5F1-4135-9700-2405613E71C6}" presName="tx1" presStyleLbl="revTx" presStyleIdx="4" presStyleCnt="8"/>
      <dgm:spPr/>
      <dgm:t>
        <a:bodyPr/>
        <a:lstStyle/>
        <a:p>
          <a:endParaRPr lang="en-US"/>
        </a:p>
      </dgm:t>
    </dgm:pt>
    <dgm:pt modelId="{CF89DFB9-1437-4034-9264-719C3E927CFB}" type="pres">
      <dgm:prSet presAssocID="{3B245171-A5F1-4135-9700-2405613E71C6}" presName="vert1" presStyleCnt="0"/>
      <dgm:spPr/>
    </dgm:pt>
    <dgm:pt modelId="{76F8FDB6-1E85-4FCB-9F5E-32C292A5D15E}" type="pres">
      <dgm:prSet presAssocID="{C8EB46C1-8FE1-4C85-8D8B-A76F3AC2571B}" presName="thickLine" presStyleLbl="alignNode1" presStyleIdx="5" presStyleCnt="8"/>
      <dgm:spPr/>
    </dgm:pt>
    <dgm:pt modelId="{354FA320-CFDE-4864-B684-33CB026446DC}" type="pres">
      <dgm:prSet presAssocID="{C8EB46C1-8FE1-4C85-8D8B-A76F3AC2571B}" presName="horz1" presStyleCnt="0"/>
      <dgm:spPr/>
    </dgm:pt>
    <dgm:pt modelId="{C524228E-D192-458D-AA9D-F72F6A2C3D70}" type="pres">
      <dgm:prSet presAssocID="{C8EB46C1-8FE1-4C85-8D8B-A76F3AC2571B}" presName="tx1" presStyleLbl="revTx" presStyleIdx="5" presStyleCnt="8"/>
      <dgm:spPr/>
      <dgm:t>
        <a:bodyPr/>
        <a:lstStyle/>
        <a:p>
          <a:endParaRPr lang="en-US"/>
        </a:p>
      </dgm:t>
    </dgm:pt>
    <dgm:pt modelId="{864D8A38-EE07-43E7-8A21-EE383AE3DE1D}" type="pres">
      <dgm:prSet presAssocID="{C8EB46C1-8FE1-4C85-8D8B-A76F3AC2571B}" presName="vert1" presStyleCnt="0"/>
      <dgm:spPr/>
    </dgm:pt>
    <dgm:pt modelId="{8336AA0B-B666-4C6F-A6C5-389FB38CA0E5}" type="pres">
      <dgm:prSet presAssocID="{FF030220-2F2D-43E3-8D5F-F040D8B333AD}" presName="thickLine" presStyleLbl="alignNode1" presStyleIdx="6" presStyleCnt="8"/>
      <dgm:spPr/>
    </dgm:pt>
    <dgm:pt modelId="{F657FD58-62F9-480E-87EC-D07E3E8372D6}" type="pres">
      <dgm:prSet presAssocID="{FF030220-2F2D-43E3-8D5F-F040D8B333AD}" presName="horz1" presStyleCnt="0"/>
      <dgm:spPr/>
    </dgm:pt>
    <dgm:pt modelId="{B67355FE-1625-4EC8-B1B0-003A6594BE09}" type="pres">
      <dgm:prSet presAssocID="{FF030220-2F2D-43E3-8D5F-F040D8B333AD}" presName="tx1" presStyleLbl="revTx" presStyleIdx="6" presStyleCnt="8"/>
      <dgm:spPr/>
      <dgm:t>
        <a:bodyPr/>
        <a:lstStyle/>
        <a:p>
          <a:endParaRPr lang="en-US"/>
        </a:p>
      </dgm:t>
    </dgm:pt>
    <dgm:pt modelId="{D552598A-6420-4D95-9668-221C57DC6ADE}" type="pres">
      <dgm:prSet presAssocID="{FF030220-2F2D-43E3-8D5F-F040D8B333AD}" presName="vert1" presStyleCnt="0"/>
      <dgm:spPr/>
    </dgm:pt>
    <dgm:pt modelId="{2DE2CCF7-CD87-4F35-A687-8E560BD06590}" type="pres">
      <dgm:prSet presAssocID="{22420C3D-439F-4D86-9E4C-784F4026ADF4}" presName="thickLine" presStyleLbl="alignNode1" presStyleIdx="7" presStyleCnt="8"/>
      <dgm:spPr/>
    </dgm:pt>
    <dgm:pt modelId="{6E6A6F32-BE47-447E-BDDA-BDBC9C2F6477}" type="pres">
      <dgm:prSet presAssocID="{22420C3D-439F-4D86-9E4C-784F4026ADF4}" presName="horz1" presStyleCnt="0"/>
      <dgm:spPr/>
    </dgm:pt>
    <dgm:pt modelId="{A696F8FC-772A-444B-A5BA-2433C809A2AD}" type="pres">
      <dgm:prSet presAssocID="{22420C3D-439F-4D86-9E4C-784F4026ADF4}" presName="tx1" presStyleLbl="revTx" presStyleIdx="7" presStyleCnt="8"/>
      <dgm:spPr/>
      <dgm:t>
        <a:bodyPr/>
        <a:lstStyle/>
        <a:p>
          <a:endParaRPr lang="en-US"/>
        </a:p>
      </dgm:t>
    </dgm:pt>
    <dgm:pt modelId="{4BCD5BC0-6BED-4495-BAFF-E106CC18F16C}" type="pres">
      <dgm:prSet presAssocID="{22420C3D-439F-4D86-9E4C-784F4026ADF4}" presName="vert1" presStyleCnt="0"/>
      <dgm:spPr/>
    </dgm:pt>
  </dgm:ptLst>
  <dgm:cxnLst>
    <dgm:cxn modelId="{2D7297D7-88A3-407D-98E5-7D011313551B}" type="presOf" srcId="{C8EB46C1-8FE1-4C85-8D8B-A76F3AC2571B}" destId="{C524228E-D192-458D-AA9D-F72F6A2C3D70}" srcOrd="0" destOrd="0" presId="urn:microsoft.com/office/officeart/2008/layout/LinedList"/>
    <dgm:cxn modelId="{78251C6E-67FC-4EE9-B483-BA581F8D7E20}" type="presOf" srcId="{EFBA4C61-7232-4000-82AD-EE8F7698CEBF}" destId="{18C64CAA-69C1-49EF-A19C-47E7D3C2290D}" srcOrd="0" destOrd="0" presId="urn:microsoft.com/office/officeart/2008/layout/LinedList"/>
    <dgm:cxn modelId="{68840B06-7C23-4F97-B970-76EDA90F04BF}" type="presOf" srcId="{DD765FC9-DE42-4D13-809F-AA4FB87A5AE8}" destId="{087FA657-DA36-4B00-A3E9-BE7FDB830A7F}" srcOrd="0" destOrd="0" presId="urn:microsoft.com/office/officeart/2008/layout/LinedList"/>
    <dgm:cxn modelId="{077F6812-5393-43D3-A2FD-28B2FD483D4B}" srcId="{DD765FC9-DE42-4D13-809F-AA4FB87A5AE8}" destId="{EFBA4C61-7232-4000-82AD-EE8F7698CEBF}" srcOrd="1" destOrd="0" parTransId="{9C6CECE1-2054-4AD1-A702-192682A1190A}" sibTransId="{7D436468-130F-476B-B10A-1EB43FC92151}"/>
    <dgm:cxn modelId="{85AB0AF2-01AD-40D2-BDE0-30666CB4C649}" srcId="{DD765FC9-DE42-4D13-809F-AA4FB87A5AE8}" destId="{FF030220-2F2D-43E3-8D5F-F040D8B333AD}" srcOrd="6" destOrd="0" parTransId="{7EEFB534-94C9-4DF8-9989-C8F672F97254}" sibTransId="{442C5A70-CB87-4DF1-BD6B-104DDC722D78}"/>
    <dgm:cxn modelId="{0BD828D6-3F50-4B11-89A1-7586FC61FB9A}" srcId="{DD765FC9-DE42-4D13-809F-AA4FB87A5AE8}" destId="{C8EB46C1-8FE1-4C85-8D8B-A76F3AC2571B}" srcOrd="5" destOrd="0" parTransId="{180CC942-741D-4FA5-847E-D058D6F2A3EC}" sibTransId="{2638A2A3-D328-4903-AEE9-1D9C7097CC4F}"/>
    <dgm:cxn modelId="{E8529A0A-1663-49E4-9A9B-CD217920AB93}" type="presOf" srcId="{3B245171-A5F1-4135-9700-2405613E71C6}" destId="{4F25E357-3B45-4033-8307-41ABC4271CF3}" srcOrd="0" destOrd="0" presId="urn:microsoft.com/office/officeart/2008/layout/LinedList"/>
    <dgm:cxn modelId="{02805DDB-CCC2-4780-806B-61DB9217F352}" srcId="{DD765FC9-DE42-4D13-809F-AA4FB87A5AE8}" destId="{22420C3D-439F-4D86-9E4C-784F4026ADF4}" srcOrd="7" destOrd="0" parTransId="{0DCF20D9-215C-4426-A76A-C5911F2BC709}" sibTransId="{BF25605E-0489-4589-9F72-CC8A74B594E4}"/>
    <dgm:cxn modelId="{A8C31D26-5F69-4C1A-9B58-3532FDAE144E}" srcId="{DD765FC9-DE42-4D13-809F-AA4FB87A5AE8}" destId="{BE597B25-F10E-4236-A891-C3E60ACE7C0E}" srcOrd="3" destOrd="0" parTransId="{5DFB4D88-4C34-4A92-9F16-D9ACF74277F1}" sibTransId="{27C48E52-3499-4F6D-9A36-1C17322F591D}"/>
    <dgm:cxn modelId="{9F869C28-4D4B-4777-94C1-339BB0E48382}" srcId="{DD765FC9-DE42-4D13-809F-AA4FB87A5AE8}" destId="{A3FED41F-DBF0-49F5-94BE-74D37F8F43E8}" srcOrd="0" destOrd="0" parTransId="{FF11AB52-AD4C-4B71-953C-F9C66E44F1F7}" sibTransId="{D8C22BFC-EF6C-4EFB-8CEB-01082123D280}"/>
    <dgm:cxn modelId="{1D432A31-5028-47FE-B11F-E08AE687D00F}" srcId="{DD765FC9-DE42-4D13-809F-AA4FB87A5AE8}" destId="{CCB9E408-068C-45B5-A8EF-E6C8F57334DC}" srcOrd="2" destOrd="0" parTransId="{8595773D-13C2-441D-BDCE-C550CA278203}" sibTransId="{BE34926F-E905-4B41-8135-A4791E83F00C}"/>
    <dgm:cxn modelId="{170CA6D0-CD13-4220-9751-3151557FEC2B}" srcId="{DD765FC9-DE42-4D13-809F-AA4FB87A5AE8}" destId="{3B245171-A5F1-4135-9700-2405613E71C6}" srcOrd="4" destOrd="0" parTransId="{164E7161-1FE9-4FC1-8039-A9470AB24B83}" sibTransId="{62F398A5-3B06-49A2-8A2F-812C656830C9}"/>
    <dgm:cxn modelId="{42F454BF-0AE5-43D9-8F5C-5BE6B7BC4D38}" type="presOf" srcId="{A3FED41F-DBF0-49F5-94BE-74D37F8F43E8}" destId="{2316F296-2377-4EF3-BA39-D19A12E775FE}" srcOrd="0" destOrd="0" presId="urn:microsoft.com/office/officeart/2008/layout/LinedList"/>
    <dgm:cxn modelId="{931C698A-FA24-40D2-A7A7-C0EA9D5DFA25}" type="presOf" srcId="{CCB9E408-068C-45B5-A8EF-E6C8F57334DC}" destId="{F3C5BEAE-7A12-4279-925D-11A9275E716E}" srcOrd="0" destOrd="0" presId="urn:microsoft.com/office/officeart/2008/layout/LinedList"/>
    <dgm:cxn modelId="{68BFF447-F859-45EE-B0E9-05CE78EC47C8}" type="presOf" srcId="{22420C3D-439F-4D86-9E4C-784F4026ADF4}" destId="{A696F8FC-772A-444B-A5BA-2433C809A2AD}" srcOrd="0" destOrd="0" presId="urn:microsoft.com/office/officeart/2008/layout/LinedList"/>
    <dgm:cxn modelId="{4971E464-848A-4021-8813-442D329BF395}" type="presOf" srcId="{BE597B25-F10E-4236-A891-C3E60ACE7C0E}" destId="{D7508AFA-EF0C-43B8-978E-A45B405EB3B4}" srcOrd="0" destOrd="0" presId="urn:microsoft.com/office/officeart/2008/layout/LinedList"/>
    <dgm:cxn modelId="{80BFAAAA-0912-4F11-B71B-E8FA02064C70}" type="presOf" srcId="{FF030220-2F2D-43E3-8D5F-F040D8B333AD}" destId="{B67355FE-1625-4EC8-B1B0-003A6594BE09}" srcOrd="0" destOrd="0" presId="urn:microsoft.com/office/officeart/2008/layout/LinedList"/>
    <dgm:cxn modelId="{E0617247-02F7-4EFE-A3F9-2365C2FD620C}" type="presParOf" srcId="{087FA657-DA36-4B00-A3E9-BE7FDB830A7F}" destId="{CCA3207B-B292-4A0F-A1F6-9A94058E51D9}" srcOrd="0" destOrd="0" presId="urn:microsoft.com/office/officeart/2008/layout/LinedList"/>
    <dgm:cxn modelId="{7FB86A64-189B-44CA-B1BE-C1070F6CFF57}" type="presParOf" srcId="{087FA657-DA36-4B00-A3E9-BE7FDB830A7F}" destId="{DC134354-486E-4E17-B311-F7BEF11839A9}" srcOrd="1" destOrd="0" presId="urn:microsoft.com/office/officeart/2008/layout/LinedList"/>
    <dgm:cxn modelId="{84B57533-E1F3-46A1-A7F0-1CEBDDE4C121}" type="presParOf" srcId="{DC134354-486E-4E17-B311-F7BEF11839A9}" destId="{2316F296-2377-4EF3-BA39-D19A12E775FE}" srcOrd="0" destOrd="0" presId="urn:microsoft.com/office/officeart/2008/layout/LinedList"/>
    <dgm:cxn modelId="{7B6543DF-E04C-44FE-B4E2-75C7E94D9459}" type="presParOf" srcId="{DC134354-486E-4E17-B311-F7BEF11839A9}" destId="{0ED5F29B-3016-469B-A3B4-6D19BFAF455F}" srcOrd="1" destOrd="0" presId="urn:microsoft.com/office/officeart/2008/layout/LinedList"/>
    <dgm:cxn modelId="{B5726EC7-950A-4909-91DB-8BE7EF3767C5}" type="presParOf" srcId="{087FA657-DA36-4B00-A3E9-BE7FDB830A7F}" destId="{E0847617-CA2D-4AEB-983B-713319A3E039}" srcOrd="2" destOrd="0" presId="urn:microsoft.com/office/officeart/2008/layout/LinedList"/>
    <dgm:cxn modelId="{70F8B7DD-B1A0-455F-BB30-5B1FE3A2A42D}" type="presParOf" srcId="{087FA657-DA36-4B00-A3E9-BE7FDB830A7F}" destId="{04BD0A83-BF60-4DC1-9CA4-973B6ABE7386}" srcOrd="3" destOrd="0" presId="urn:microsoft.com/office/officeart/2008/layout/LinedList"/>
    <dgm:cxn modelId="{EBE39E5D-ECA2-49E3-97C5-B942B140B04B}" type="presParOf" srcId="{04BD0A83-BF60-4DC1-9CA4-973B6ABE7386}" destId="{18C64CAA-69C1-49EF-A19C-47E7D3C2290D}" srcOrd="0" destOrd="0" presId="urn:microsoft.com/office/officeart/2008/layout/LinedList"/>
    <dgm:cxn modelId="{33677F58-2691-4965-A6D0-D9E4D3479041}" type="presParOf" srcId="{04BD0A83-BF60-4DC1-9CA4-973B6ABE7386}" destId="{1236951C-F62B-40BC-9106-EDB942DE3AC7}" srcOrd="1" destOrd="0" presId="urn:microsoft.com/office/officeart/2008/layout/LinedList"/>
    <dgm:cxn modelId="{D2908660-F660-40E3-893D-DD520F1660FF}" type="presParOf" srcId="{087FA657-DA36-4B00-A3E9-BE7FDB830A7F}" destId="{D0530261-156A-4354-A5AE-F39C0659478F}" srcOrd="4" destOrd="0" presId="urn:microsoft.com/office/officeart/2008/layout/LinedList"/>
    <dgm:cxn modelId="{4AEB1B06-2F58-4E90-B72F-AAC1B91E6F01}" type="presParOf" srcId="{087FA657-DA36-4B00-A3E9-BE7FDB830A7F}" destId="{96A1A334-3897-48BB-BC1B-775ECF442394}" srcOrd="5" destOrd="0" presId="urn:microsoft.com/office/officeart/2008/layout/LinedList"/>
    <dgm:cxn modelId="{DA07EFDA-CD3D-40B9-8281-6B3F455EEA6D}" type="presParOf" srcId="{96A1A334-3897-48BB-BC1B-775ECF442394}" destId="{F3C5BEAE-7A12-4279-925D-11A9275E716E}" srcOrd="0" destOrd="0" presId="urn:microsoft.com/office/officeart/2008/layout/LinedList"/>
    <dgm:cxn modelId="{1564E48D-D63F-4DCB-A542-9719123A31EF}" type="presParOf" srcId="{96A1A334-3897-48BB-BC1B-775ECF442394}" destId="{8F384668-B050-4E10-A04C-DF271CFD9910}" srcOrd="1" destOrd="0" presId="urn:microsoft.com/office/officeart/2008/layout/LinedList"/>
    <dgm:cxn modelId="{D914EA43-7742-4F36-B015-0BD4019CDA76}" type="presParOf" srcId="{087FA657-DA36-4B00-A3E9-BE7FDB830A7F}" destId="{C0B31434-DA07-49E7-B307-26454D301F51}" srcOrd="6" destOrd="0" presId="urn:microsoft.com/office/officeart/2008/layout/LinedList"/>
    <dgm:cxn modelId="{6D06AD3D-1398-4631-B84F-1A097B58633C}" type="presParOf" srcId="{087FA657-DA36-4B00-A3E9-BE7FDB830A7F}" destId="{1BB4F92E-AA5B-4E78-9C1B-B0C854BE02C0}" srcOrd="7" destOrd="0" presId="urn:microsoft.com/office/officeart/2008/layout/LinedList"/>
    <dgm:cxn modelId="{4A1D3DAF-BC78-4F77-9550-68B462023F4F}" type="presParOf" srcId="{1BB4F92E-AA5B-4E78-9C1B-B0C854BE02C0}" destId="{D7508AFA-EF0C-43B8-978E-A45B405EB3B4}" srcOrd="0" destOrd="0" presId="urn:microsoft.com/office/officeart/2008/layout/LinedList"/>
    <dgm:cxn modelId="{D69F1B64-C463-4672-927F-4679E6367EDE}" type="presParOf" srcId="{1BB4F92E-AA5B-4E78-9C1B-B0C854BE02C0}" destId="{4E0F65C6-1891-438D-A518-69950E7A9B34}" srcOrd="1" destOrd="0" presId="urn:microsoft.com/office/officeart/2008/layout/LinedList"/>
    <dgm:cxn modelId="{C57D26EF-D944-4E16-B197-B62BCB3650E3}" type="presParOf" srcId="{087FA657-DA36-4B00-A3E9-BE7FDB830A7F}" destId="{9256F32E-FD53-48EE-8FDB-7D5D0AD814F3}" srcOrd="8" destOrd="0" presId="urn:microsoft.com/office/officeart/2008/layout/LinedList"/>
    <dgm:cxn modelId="{462CD1BD-FBC7-4DAE-AD09-6876AFD44E81}" type="presParOf" srcId="{087FA657-DA36-4B00-A3E9-BE7FDB830A7F}" destId="{8799E2AF-C4FE-4BA9-AC59-0B26063AA8CF}" srcOrd="9" destOrd="0" presId="urn:microsoft.com/office/officeart/2008/layout/LinedList"/>
    <dgm:cxn modelId="{A628CAAA-FA76-436F-BC9E-76A72EDA87F8}" type="presParOf" srcId="{8799E2AF-C4FE-4BA9-AC59-0B26063AA8CF}" destId="{4F25E357-3B45-4033-8307-41ABC4271CF3}" srcOrd="0" destOrd="0" presId="urn:microsoft.com/office/officeart/2008/layout/LinedList"/>
    <dgm:cxn modelId="{5857BF6A-42A7-43C8-84A4-4FDE2AEA1ACC}" type="presParOf" srcId="{8799E2AF-C4FE-4BA9-AC59-0B26063AA8CF}" destId="{CF89DFB9-1437-4034-9264-719C3E927CFB}" srcOrd="1" destOrd="0" presId="urn:microsoft.com/office/officeart/2008/layout/LinedList"/>
    <dgm:cxn modelId="{21BF5D6E-D817-4CB1-B137-ED3896EC58FF}" type="presParOf" srcId="{087FA657-DA36-4B00-A3E9-BE7FDB830A7F}" destId="{76F8FDB6-1E85-4FCB-9F5E-32C292A5D15E}" srcOrd="10" destOrd="0" presId="urn:microsoft.com/office/officeart/2008/layout/LinedList"/>
    <dgm:cxn modelId="{E00C7D89-76F9-42C5-AFE5-116D4B5DC25C}" type="presParOf" srcId="{087FA657-DA36-4B00-A3E9-BE7FDB830A7F}" destId="{354FA320-CFDE-4864-B684-33CB026446DC}" srcOrd="11" destOrd="0" presId="urn:microsoft.com/office/officeart/2008/layout/LinedList"/>
    <dgm:cxn modelId="{EC0920DD-1C89-454B-B35E-989DCD12159B}" type="presParOf" srcId="{354FA320-CFDE-4864-B684-33CB026446DC}" destId="{C524228E-D192-458D-AA9D-F72F6A2C3D70}" srcOrd="0" destOrd="0" presId="urn:microsoft.com/office/officeart/2008/layout/LinedList"/>
    <dgm:cxn modelId="{9A3AE293-625E-4AB1-AFBC-6860B98CE3B2}" type="presParOf" srcId="{354FA320-CFDE-4864-B684-33CB026446DC}" destId="{864D8A38-EE07-43E7-8A21-EE383AE3DE1D}" srcOrd="1" destOrd="0" presId="urn:microsoft.com/office/officeart/2008/layout/LinedList"/>
    <dgm:cxn modelId="{97493495-AF67-4562-9F73-37080A09C968}" type="presParOf" srcId="{087FA657-DA36-4B00-A3E9-BE7FDB830A7F}" destId="{8336AA0B-B666-4C6F-A6C5-389FB38CA0E5}" srcOrd="12" destOrd="0" presId="urn:microsoft.com/office/officeart/2008/layout/LinedList"/>
    <dgm:cxn modelId="{077D0E90-05CC-4109-BA64-7A5DE40E17B1}" type="presParOf" srcId="{087FA657-DA36-4B00-A3E9-BE7FDB830A7F}" destId="{F657FD58-62F9-480E-87EC-D07E3E8372D6}" srcOrd="13" destOrd="0" presId="urn:microsoft.com/office/officeart/2008/layout/LinedList"/>
    <dgm:cxn modelId="{52CF15F9-58D2-4B67-BEDD-3A40FBD481CE}" type="presParOf" srcId="{F657FD58-62F9-480E-87EC-D07E3E8372D6}" destId="{B67355FE-1625-4EC8-B1B0-003A6594BE09}" srcOrd="0" destOrd="0" presId="urn:microsoft.com/office/officeart/2008/layout/LinedList"/>
    <dgm:cxn modelId="{AEAF63D9-80A6-4383-BB33-1A1C005E0F87}" type="presParOf" srcId="{F657FD58-62F9-480E-87EC-D07E3E8372D6}" destId="{D552598A-6420-4D95-9668-221C57DC6ADE}" srcOrd="1" destOrd="0" presId="urn:microsoft.com/office/officeart/2008/layout/LinedList"/>
    <dgm:cxn modelId="{EA13118B-AA9A-4B6A-9910-946B1A90FE30}" type="presParOf" srcId="{087FA657-DA36-4B00-A3E9-BE7FDB830A7F}" destId="{2DE2CCF7-CD87-4F35-A687-8E560BD06590}" srcOrd="14" destOrd="0" presId="urn:microsoft.com/office/officeart/2008/layout/LinedList"/>
    <dgm:cxn modelId="{B0B10CD0-8C9D-4994-87B5-207C7BE41E11}" type="presParOf" srcId="{087FA657-DA36-4B00-A3E9-BE7FDB830A7F}" destId="{6E6A6F32-BE47-447E-BDDA-BDBC9C2F6477}" srcOrd="15" destOrd="0" presId="urn:microsoft.com/office/officeart/2008/layout/LinedList"/>
    <dgm:cxn modelId="{24C0855B-6004-42E3-993B-1680CE37FA23}" type="presParOf" srcId="{6E6A6F32-BE47-447E-BDDA-BDBC9C2F6477}" destId="{A696F8FC-772A-444B-A5BA-2433C809A2AD}" srcOrd="0" destOrd="0" presId="urn:microsoft.com/office/officeart/2008/layout/LinedList"/>
    <dgm:cxn modelId="{4C9D8BF6-7E44-4FAB-BFF8-FA43BBAB6A88}" type="presParOf" srcId="{6E6A6F32-BE47-447E-BDDA-BDBC9C2F6477}" destId="{4BCD5BC0-6BED-4495-BAFF-E106CC18F1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207B-B292-4A0F-A1F6-9A94058E51D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6F296-2377-4EF3-BA39-D19A12E775FE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Chemical Formula – ZrSiO</a:t>
          </a:r>
          <a:r>
            <a:rPr lang="en-US" sz="2500" kern="1200" baseline="-25000"/>
            <a:t>4</a:t>
          </a:r>
          <a:r>
            <a:rPr lang="en-US" sz="2500" kern="1200" baseline="30000"/>
            <a:t> </a:t>
          </a:r>
          <a:r>
            <a:rPr lang="en-US" sz="2500" kern="1200"/>
            <a:t> </a:t>
          </a:r>
        </a:p>
      </dsp:txBody>
      <dsp:txXfrm>
        <a:off x="0" y="0"/>
        <a:ext cx="10515600" cy="543917"/>
      </dsp:txXfrm>
    </dsp:sp>
    <dsp:sp modelId="{E0847617-CA2D-4AEB-983B-713319A3E039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4CAA-69C1-49EF-A19C-47E7D3C2290D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Tetragonal Nesosilicate</a:t>
          </a:r>
        </a:p>
      </dsp:txBody>
      <dsp:txXfrm>
        <a:off x="0" y="543917"/>
        <a:ext cx="10515600" cy="543917"/>
      </dsp:txXfrm>
    </dsp:sp>
    <dsp:sp modelId="{D0530261-156A-4354-A5AE-F39C0659478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BEAE-7A12-4279-925D-11A9275E716E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Luster – Vitreous, adamantine</a:t>
          </a:r>
        </a:p>
      </dsp:txBody>
      <dsp:txXfrm>
        <a:off x="0" y="1087834"/>
        <a:ext cx="10515600" cy="543917"/>
      </dsp:txXfrm>
    </dsp:sp>
    <dsp:sp modelId="{C0B31434-DA07-49E7-B307-26454D301F51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08AFA-EF0C-43B8-978E-A45B405EB3B4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Hardness – 7.5</a:t>
          </a:r>
        </a:p>
      </dsp:txBody>
      <dsp:txXfrm>
        <a:off x="0" y="1631751"/>
        <a:ext cx="10515600" cy="543917"/>
      </dsp:txXfrm>
    </dsp:sp>
    <dsp:sp modelId="{9256F32E-FD53-48EE-8FDB-7D5D0AD814F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5E357-3B45-4033-8307-41ABC4271CF3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Color – Yellow, grey, colorless, reddish-brown, green, black</a:t>
          </a:r>
        </a:p>
      </dsp:txBody>
      <dsp:txXfrm>
        <a:off x="0" y="2175669"/>
        <a:ext cx="10515600" cy="543917"/>
      </dsp:txXfrm>
    </dsp:sp>
    <dsp:sp modelId="{76F8FDB6-1E85-4FCB-9F5E-32C292A5D15E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228E-D192-458D-AA9D-F72F6A2C3D70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u="none" kern="1200"/>
            <a:t>Specific Gravity – 4.6 to 4.7</a:t>
          </a:r>
          <a:endParaRPr lang="en-US" sz="2500" kern="1200"/>
        </a:p>
      </dsp:txBody>
      <dsp:txXfrm>
        <a:off x="0" y="2719586"/>
        <a:ext cx="10515600" cy="543917"/>
      </dsp:txXfrm>
    </dsp:sp>
    <dsp:sp modelId="{8336AA0B-B666-4C6F-A6C5-389FB38CA0E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355FE-1625-4EC8-B1B0-003A6594BE09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Streak – White</a:t>
          </a:r>
        </a:p>
      </dsp:txBody>
      <dsp:txXfrm>
        <a:off x="0" y="3263503"/>
        <a:ext cx="10515600" cy="543917"/>
      </dsp:txXfrm>
    </dsp:sp>
    <dsp:sp modelId="{2DE2CCF7-CD87-4F35-A687-8E560BD06590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F8FC-772A-444B-A5BA-2433C809A2AD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Fracture – Uneven to conchoidal</a:t>
          </a:r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9B5-8154-4F46-9D58-15E8A7370E26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4E387-E411-4C37-8DE9-76A6291F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4E387-E411-4C37-8DE9-76A6291FC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4E387-E411-4C37-8DE9-76A6291FC1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2A74F-4B1D-44AA-A6EB-F17CFA1D5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22FE73-2CE3-4B16-B1F5-09FDCBA1A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B855E-0D45-4250-A0AA-7CC700C9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3E8B9-E4F1-4C92-9FA3-7B55EA7B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D44120-5D50-4A9A-A4A6-517E163B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34740-D535-4F8B-BAA3-E715307E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49BB73-6D84-4B25-BE89-005470368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02B30-5A52-42B7-A891-0B50029F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72BF7-2C30-49B1-9557-D63170D4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0BAC7-5C6C-4043-8EC2-5185A36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336602-3605-4F32-BFDE-C71827AE2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805EE3-8ECF-4119-89A6-CA83E968E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A36C4F-99CC-4E9C-9EB7-8C196246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AB7BB-A001-4CBA-BADB-AA481339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B34A99-3537-4EAC-BAC9-1C4CA2E1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4117A-826F-4DAF-8AB6-EAF76893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C4654-5FAB-4E3E-BBD4-A0786EBB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1A036-890C-4BD0-8F12-6282B57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F800C-8289-4AD4-B5B2-223DCA00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7A5E0-998F-41C2-B78C-2E812296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5112D-782B-486E-AEB9-94058A35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74ACB-4C1E-4149-A8C9-896C6D0F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9AF346-DFEA-4C35-AFDD-7B8EB7FA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0E97F5-E8DE-46B7-BF77-9BDEA1B4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E7EE9-75C8-4D3F-8DA6-38A2D94A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27EDD-FB0F-4910-ADE3-7C292C4B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44E12-2A7F-4C05-AF5C-83ED8335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4DFE94-93F6-46FD-943C-B39887817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5391C3-6391-41C9-9B4A-1EBA853E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383011-CF4C-4CCD-BB89-73F94467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B301EB-26EB-4F0A-9CDB-50039EAE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5CC9A-5988-451F-BFCD-28E19A6D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896914-4FA2-46FD-92DF-A565045C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61656D-24D6-44B6-BDCE-81E92325F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37D09D-AC76-4D27-9096-A322188D6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88A426-D1BB-495B-90F0-5049B5F11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538784-89FE-41FC-982E-922F15A5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DE2EF5-83C6-4B57-AC3B-777DBF3E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48C402-39EA-4010-8318-E126A5F3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C0CCD-69CF-4BAB-BD17-C6E8FCAA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0ABB7A-EF33-41A0-9E41-358E5945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86E2EE-09A2-42A5-B80F-BDB37213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486F1F-8C13-40A0-97FA-B205A0FE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6D36BA-9DC9-472A-B883-15D1D7A5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E57931-C459-4CC1-BF65-D27E40B5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AFC4D6-1F7C-4803-996B-47BAC5F1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BC5F7-FD8D-4BB8-9B50-16470085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103DA-24D2-4900-AD51-27A918B2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5B9430-6C96-48C4-982E-49BD184D8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3DDD83-AD89-4F0C-9F8A-18884570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7AF546-1D3E-4804-B3C3-4DF3DCD1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775957-BD32-4116-AE42-9B86B960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2C25D-5598-4C45-B953-E922DD2A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640905-0B5E-4F42-BD63-02129989F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9C06BF-9531-44BE-BF56-2536366EB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8C20E-8C5F-43E9-B4E2-3E107E72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C9EB90-B112-4291-9BDC-3CF6992C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221527-0D41-4B0F-8E75-04836C05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4068B5-EBF2-45ED-BAB9-2B2BED6A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1F4A62-8BCE-4031-99C9-CFB2C705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00553-020D-4A6C-B978-E67B3270A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53AA-DB5D-422F-A3EE-40CCF143201C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2BA92-E66D-419D-BE4D-0C5024502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B6688-8292-470C-B8C0-19163B246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6E86-5E2B-4367-9779-DBBAE7AD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11467.html" TargetMode="External"/><Relationship Id="rId2" Type="http://schemas.openxmlformats.org/officeDocument/2006/relationships/hyperlink" Target="https://geology.com/minerals/zircon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at.org/min-4421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s.gov/zion/learn/nature/rock-layers.htm" TargetMode="External"/><Relationship Id="rId13" Type="http://schemas.openxmlformats.org/officeDocument/2006/relationships/hyperlink" Target="https://geology.com/minerals/zircon.shtml" TargetMode="External"/><Relationship Id="rId3" Type="http://schemas.openxmlformats.org/officeDocument/2006/relationships/hyperlink" Target="https://www.researchgate.net/figure/Images-and-crystallographic-data-of-reidite-bearing-zircon-grain-9-shown-in-Fig-2B_fig3_276392751" TargetMode="External"/><Relationship Id="rId7" Type="http://schemas.openxmlformats.org/officeDocument/2006/relationships/hyperlink" Target="https://www.researchgate.net/figure/Rodinia-supercontinent-reconstruction-showing-the-1-Ga-orogenic-belts-and-continental_fig10_284542384" TargetMode="External"/><Relationship Id="rId12" Type="http://schemas.openxmlformats.org/officeDocument/2006/relationships/hyperlink" Target="https://www.azom.com/article.aspx?ArticleID=84" TargetMode="External"/><Relationship Id="rId2" Type="http://schemas.openxmlformats.org/officeDocument/2006/relationships/hyperlink" Target="https://www.researchgate.net/figure/Representation-of-the-ideal-zircon-structure-depicting-the-lattice-positions-of-oxygen_fig2_272272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Representative-CL-images-of-igneous-zircons-from-Tierra-del-Fuego-samples-with-U-Pb_fig2_316713956" TargetMode="External"/><Relationship Id="rId11" Type="http://schemas.openxmlformats.org/officeDocument/2006/relationships/hyperlink" Target="https://www.mtixtl.com/1800c3270fhi-purityzirconiacoatingquart.aspx" TargetMode="External"/><Relationship Id="rId5" Type="http://schemas.openxmlformats.org/officeDocument/2006/relationships/hyperlink" Target="https://www.sciencedirect.com/science/article/abs/pii/S0301926806000167" TargetMode="External"/><Relationship Id="rId10" Type="http://schemas.openxmlformats.org/officeDocument/2006/relationships/hyperlink" Target="https://www.sciencedirect.com/science/article/abs/pii/S0892687514001873" TargetMode="External"/><Relationship Id="rId4" Type="http://schemas.openxmlformats.org/officeDocument/2006/relationships/hyperlink" Target="https://pdfs.semanticscholar.org/cfca/f3417ffbc10392cbc4efecf30f77f17b589e.pdf?_ga=2.88084627.96725525.1574293987-1547696786.1574293987" TargetMode="External"/><Relationship Id="rId9" Type="http://schemas.openxmlformats.org/officeDocument/2006/relationships/hyperlink" Target="https://www.tulane.edu/~sanelson/eens212/radiometric_dating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xmlns="" id="{634E5E7C-1976-4C3E-A934-9425D4F2B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xmlns="" id="{78D323F3-5366-46A1-A430-A21785CAC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CADE044-6037-4977-A507-F0FB4FBF8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4727448"/>
            <a:ext cx="7982712" cy="86868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Zircon</a:t>
            </a: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xmlns="" id="{F94368A0-A606-4A85-99C2-5DEC95FCC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66D9FC-D65B-4445-90FC-FA6D761BF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184" y="5678424"/>
            <a:ext cx="6958584" cy="60350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By: Ericka Boudreau</a:t>
            </a:r>
          </a:p>
        </p:txBody>
      </p:sp>
      <p:pic>
        <p:nvPicPr>
          <p:cNvPr id="5" name="Picture 4" descr="A picture containing piece, slice, cake, food&#10;&#10;Description automatically generated">
            <a:extLst>
              <a:ext uri="{FF2B5EF4-FFF2-40B4-BE49-F238E27FC236}">
                <a16:creationId xmlns:a16="http://schemas.microsoft.com/office/drawing/2014/main" xmlns="" id="{C16D174C-9E02-4CDE-A457-617CCE684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r="-2" b="5931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7" name="Picture 6" descr="A picture containing box, water, sitting, table&#10;&#10;Description automatically generated">
            <a:extLst>
              <a:ext uri="{FF2B5EF4-FFF2-40B4-BE49-F238E27FC236}">
                <a16:creationId xmlns:a16="http://schemas.microsoft.com/office/drawing/2014/main" xmlns="" id="{7624B2F6-C710-4EA3-B59E-B66CF565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9" r="-1" b="1106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xmlns="" id="{E777E57D-6A88-4B5B-A068-2BA7FF4E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9EE75D-8B95-45CA-8EFC-B21090ED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References: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8924F35E-F357-4474-BE19-763EF0D3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1200">
                <a:latin typeface="Century Gothic" panose="020B0502020202020204" pitchFamily="34" charset="0"/>
              </a:rPr>
              <a:t>Hanchar, J. M., &amp; Hoskin, P. W. O. (2003). </a:t>
            </a:r>
            <a:r>
              <a:rPr lang="en-US" sz="1200" i="1">
                <a:latin typeface="Century Gothic" panose="020B0502020202020204" pitchFamily="34" charset="0"/>
              </a:rPr>
              <a:t>Zircon</a:t>
            </a:r>
            <a:r>
              <a:rPr lang="en-US" sz="1200">
                <a:latin typeface="Century Gothic" panose="020B0502020202020204" pitchFamily="34" charset="0"/>
              </a:rPr>
              <a:t> (Vol. 53). Washington, DC: Mineralogical Society of America.</a:t>
            </a:r>
          </a:p>
          <a:p>
            <a:pPr marL="457200" indent="-457200">
              <a:buNone/>
            </a:pPr>
            <a:endParaRPr lang="en-US" sz="120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1200">
                <a:effectLst/>
                <a:latin typeface="Century Gothic" panose="020B0502020202020204" pitchFamily="34" charset="0"/>
              </a:rPr>
              <a:t>King, H. M. (2005). Zircon. Retrieved December 5, 2019, from </a:t>
            </a:r>
            <a:r>
              <a:rPr lang="en-US" sz="1200">
                <a:effectLst/>
                <a:latin typeface="Century Gothic" panose="020B0502020202020204" pitchFamily="34" charset="0"/>
                <a:hlinkClick r:id="rId2"/>
              </a:rPr>
              <a:t>https://geology.com/minerals/zircon.shtml</a:t>
            </a:r>
            <a:r>
              <a:rPr lang="en-US" sz="1200">
                <a:effectLst/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None/>
            </a:pPr>
            <a:endParaRPr lang="en-US" sz="1200">
              <a:effectLst/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1200">
                <a:effectLst/>
                <a:latin typeface="Century Gothic" panose="020B0502020202020204" pitchFamily="34" charset="0"/>
              </a:rPr>
              <a:t>Mccarthy, T., &amp; Cairncross, B. (2015). </a:t>
            </a:r>
            <a:r>
              <a:rPr lang="en-US" sz="1200" i="1">
                <a:effectLst/>
                <a:latin typeface="Century Gothic" panose="020B0502020202020204" pitchFamily="34" charset="0"/>
              </a:rPr>
              <a:t>Understanding Minerals &amp; Crystals</a:t>
            </a:r>
            <a:r>
              <a:rPr lang="en-US" sz="1200">
                <a:effectLst/>
                <a:latin typeface="Century Gothic" panose="020B0502020202020204" pitchFamily="34" charset="0"/>
              </a:rPr>
              <a:t>. Struik Publishers (pty) Ltd.</a:t>
            </a:r>
            <a:endParaRPr lang="en-US" sz="1200">
              <a:latin typeface="Century Gothic" panose="020B0502020202020204" pitchFamily="34" charset="0"/>
            </a:endParaRPr>
          </a:p>
          <a:p>
            <a:pPr marL="457200" indent="-457200"/>
            <a:endParaRPr lang="en-US" sz="120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1200">
                <a:latin typeface="Century Gothic" panose="020B0502020202020204" pitchFamily="34" charset="0"/>
              </a:rPr>
              <a:t>Reidite. (n.d.). Retrieved December 1, 2019, from </a:t>
            </a:r>
            <a:r>
              <a:rPr lang="en-US" sz="1200">
                <a:latin typeface="Century Gothic" panose="020B0502020202020204" pitchFamily="34" charset="0"/>
                <a:hlinkClick r:id="rId3"/>
              </a:rPr>
              <a:t>https://www.mindat.org/min-11467.html</a:t>
            </a:r>
            <a:r>
              <a:rPr lang="en-US" sz="1200">
                <a:latin typeface="Century Gothic" panose="020B0502020202020204" pitchFamily="34" charset="0"/>
              </a:rPr>
              <a:t>.</a:t>
            </a:r>
          </a:p>
          <a:p>
            <a:pPr marL="457200" indent="-457200"/>
            <a:endParaRPr lang="en-US" sz="120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1200">
                <a:latin typeface="Century Gothic" panose="020B0502020202020204" pitchFamily="34" charset="0"/>
              </a:rPr>
              <a:t>Zircon. (n.d.). Retrieved December 1, 2019, from </a:t>
            </a:r>
            <a:r>
              <a:rPr lang="en-US" sz="1200">
                <a:latin typeface="Century Gothic" panose="020B0502020202020204" pitchFamily="34" charset="0"/>
                <a:hlinkClick r:id="rId4"/>
              </a:rPr>
              <a:t>https://www.mindat.org/min-4421.html</a:t>
            </a:r>
            <a:r>
              <a:rPr lang="en-US" sz="1200">
                <a:latin typeface="Century Gothic" panose="020B0502020202020204" pitchFamily="34" charset="0"/>
              </a:rPr>
              <a:t>.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533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777E57D-6A88-4B5B-A068-2BA7FF4E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4C099-02EE-43F5-936D-CE3DF283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Image References: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D7A82-A8E2-4688-BCA4-052A24C4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en-US" sz="700">
                <a:latin typeface="+mj-lt"/>
                <a:hlinkClick r:id="rId2"/>
              </a:rPr>
              <a:t>https://www.researchgate.net/figure/Representation-of-the-ideal-zircon-structure-depicting-the-lattice-positions-of-oxygen_fig2_272272114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3"/>
              </a:rPr>
              <a:t>https://www.researchgate.net/figure/Images-and-crystallographic-data-of-reidite-bearing-zircon-grain-9-shown-in-Fig-2B_fig3_276392751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4"/>
              </a:rPr>
              <a:t>https://pdfs.semanticscholar.org/cfca/f3417ffbc10392cbc4efecf30f77f17b589e.pdf?_ga=2.88084627.96725525.1574293987-1547696786.1574293987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5"/>
              </a:rPr>
              <a:t>https://www.sciencedirect.com/science/article/abs/pii/S0301926806000167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6"/>
              </a:rPr>
              <a:t>https://www.researchgate.net/figure/Representative-CL-images-of-igneous-zircons-from-Tierra-del-Fuego-samples-with-U-Pb_fig2_316713956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7"/>
              </a:rPr>
              <a:t>https://www.researchgate.net/figure/Rodinia-supercontinent-reconstruction-showing-the-1-Ga-orogenic-belts-and-continental_fig10_284542384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8"/>
              </a:rPr>
              <a:t>https://www.nps.gov/zion/learn/nature/rock-layers.htm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9"/>
              </a:rPr>
              <a:t>https://www.tulane.edu/~sanelson/eens212/radiometric_dating.htm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10"/>
              </a:rPr>
              <a:t>https://www.sciencedirect.com/science/article/abs/pii/S0892687514001873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11"/>
              </a:rPr>
              <a:t>https://www.mtixtl.com/1800c3270fhi-purityzirconiacoatingquart.aspx</a:t>
            </a:r>
            <a:endParaRPr lang="en-US" sz="700">
              <a:latin typeface="+mj-lt"/>
            </a:endParaRPr>
          </a:p>
          <a:p>
            <a:r>
              <a:rPr lang="en-US" sz="700">
                <a:latin typeface="+mj-lt"/>
                <a:hlinkClick r:id="rId12"/>
              </a:rPr>
              <a:t>https://www.azom.com/article.aspx?ArticleID=84</a:t>
            </a:r>
            <a:endParaRPr lang="en-US" sz="700">
              <a:latin typeface="+mj-lt"/>
            </a:endParaRPr>
          </a:p>
          <a:p>
            <a:r>
              <a:rPr lang="en-US" sz="700">
                <a:effectLst/>
                <a:latin typeface="+mj-lt"/>
              </a:rPr>
              <a:t> </a:t>
            </a:r>
            <a:r>
              <a:rPr lang="en-US" sz="700">
                <a:effectLst/>
                <a:latin typeface="+mj-lt"/>
                <a:hlinkClick r:id="rId13"/>
              </a:rPr>
              <a:t>https://geology.com/minerals/zircon.shtml</a:t>
            </a:r>
            <a:r>
              <a:rPr lang="en-US" sz="700">
                <a:effectLst/>
                <a:latin typeface="+mj-lt"/>
              </a:rPr>
              <a:t>.</a:t>
            </a:r>
          </a:p>
          <a:p>
            <a:endParaRPr lang="en-US" sz="700">
              <a:latin typeface="+mj-lt"/>
            </a:endParaRPr>
          </a:p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5425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D52FF-499D-4FF6-8976-E31FA6F1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Physical Characteristics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CD2CE8C-CAD7-4521-AE60-3AA1F64A8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83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46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5C9B446A-6343-4E56-90BA-061E4DDF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9" name="Freeform: Shape 72">
            <a:extLst>
              <a:ext uri="{FF2B5EF4-FFF2-40B4-BE49-F238E27FC236}">
                <a16:creationId xmlns:a16="http://schemas.microsoft.com/office/drawing/2014/main" xmlns="" id="{3EC72A1B-03D3-499C-B4BF-AC68EEC22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0" name="Freeform: Shape 74">
            <a:extLst>
              <a:ext uri="{FF2B5EF4-FFF2-40B4-BE49-F238E27FC236}">
                <a16:creationId xmlns:a16="http://schemas.microsoft.com/office/drawing/2014/main" xmlns="" id="{216322C2-3CF0-4D33-BF90-3F384CF6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EF460-4AAA-480C-A5DD-B45373C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Zircon Structure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C94C5-DFFF-4F96-B10B-F1AD4E61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Isolated SiO</a:t>
            </a:r>
            <a:r>
              <a:rPr lang="en-US" sz="2400" baseline="-25000" dirty="0"/>
              <a:t>4</a:t>
            </a:r>
            <a:r>
              <a:rPr lang="en-US" sz="2400" dirty="0"/>
              <a:t> tetrahedra share corners and edges with ZrO</a:t>
            </a:r>
            <a:r>
              <a:rPr lang="en-US" sz="2400" baseline="-25000" dirty="0"/>
              <a:t>8</a:t>
            </a:r>
            <a:r>
              <a:rPr lang="en-US" sz="2400" dirty="0"/>
              <a:t> dodecahedra </a:t>
            </a:r>
          </a:p>
          <a:p>
            <a:r>
              <a:rPr lang="en-US" sz="2400" dirty="0"/>
              <a:t>Repulsion between Zr</a:t>
            </a:r>
            <a:r>
              <a:rPr lang="en-US" sz="2400" baseline="30000" dirty="0"/>
              <a:t>4+</a:t>
            </a:r>
            <a:r>
              <a:rPr lang="en-US" sz="2400" dirty="0"/>
              <a:t> and Si</a:t>
            </a:r>
            <a:r>
              <a:rPr lang="en-US" sz="2400" baseline="30000" dirty="0"/>
              <a:t>4+</a:t>
            </a:r>
            <a:r>
              <a:rPr lang="en-US" sz="2400" dirty="0"/>
              <a:t> cations causes distortion creating potential sites for elemental impurities</a:t>
            </a:r>
          </a:p>
        </p:txBody>
      </p:sp>
      <p:pic>
        <p:nvPicPr>
          <p:cNvPr id="1026" name="Picture 2" descr="Representation of the ideal zircon structure depicting the lattice positions of oxygen, silicon, and zirconium as well as bound distances and bound angles (after Speer, 1982). ">
            <a:extLst>
              <a:ext uri="{FF2B5EF4-FFF2-40B4-BE49-F238E27FC236}">
                <a16:creationId xmlns:a16="http://schemas.microsoft.com/office/drawing/2014/main" xmlns="" id="{63303CA2-B549-40D1-B03B-30CC88D6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372" y="843533"/>
            <a:ext cx="6813129" cy="52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593BB-991C-4C57-BAE7-78D30694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 b="1" dirty="0"/>
              <a:t>Zircon’s Polymorph: Reidite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AD163F-01E4-45C9-80B4-3BFE3A38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92" y="361910"/>
            <a:ext cx="2778382" cy="348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A31CDB-EC93-48A2-93CF-FEAD9CC4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810" y="357251"/>
            <a:ext cx="3911130" cy="3483864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CF2B1-FA5E-4144-8A9B-146B618C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1800"/>
              <a:t>Naturally occurring under very high pressures</a:t>
            </a:r>
          </a:p>
          <a:p>
            <a:r>
              <a:rPr lang="en-US" sz="1800"/>
              <a:t>Occurs as skeletal intergrowths within zircons</a:t>
            </a:r>
          </a:p>
          <a:p>
            <a:r>
              <a:rPr lang="en-US" sz="1800"/>
              <a:t>Was discovered in marine sediments in an impact ejecta layer off the coast of New Jersey </a:t>
            </a:r>
          </a:p>
        </p:txBody>
      </p:sp>
    </p:spTree>
    <p:extLst>
      <p:ext uri="{BB962C8B-B14F-4D97-AF65-F5344CB8AC3E}">
        <p14:creationId xmlns:p14="http://schemas.microsoft.com/office/powerpoint/2010/main" val="37521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A0D40CB-6D38-453A-B547-0646664269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543C2-2514-40DE-B4C5-D7290B12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08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5200" b="1" dirty="0"/>
              <a:t>Igneous and Metamorphic Zircon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F95000-8198-4C74-B75A-2FF6F9EA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8" y="329184"/>
            <a:ext cx="3964531" cy="2834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698F52-1278-47FC-AC8B-E0A516204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4498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3F55AA-45AA-4023-BCB4-372B22732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980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A8466B-1D75-4A53-A0D8-2574DD92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20" b="-2"/>
          <a:stretch/>
        </p:blipFill>
        <p:spPr>
          <a:xfrm>
            <a:off x="724259" y="3342767"/>
            <a:ext cx="3736130" cy="2834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71277-6876-4982-B44F-F30AA60B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08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200"/>
              <a:t>Common in igneous rocks of intermediate to felsic composition</a:t>
            </a:r>
          </a:p>
          <a:p>
            <a:r>
              <a:rPr lang="en-US" sz="2200"/>
              <a:t>Internal oscillatory zoning due to heterogenous distribution of trace elements</a:t>
            </a:r>
          </a:p>
          <a:p>
            <a:r>
              <a:rPr lang="en-US" sz="2200"/>
              <a:t>Metamorphic zircons can be recognized by recrystallization around a mineral inclusion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739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xmlns="" id="{385E1BDC-A9B0-4A87-82E3-F3187F69A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C972A-A643-4758-8C6F-685FE3D5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4000" b="1" dirty="0"/>
              <a:t>Detrital Zircon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6E6705-C3EE-495A-9BFE-3647CDFD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b="1" dirty="0"/>
              <a:t>Provenance studies – supercontinents</a:t>
            </a:r>
          </a:p>
          <a:p>
            <a:pPr lvl="1"/>
            <a:r>
              <a:rPr lang="en-US" sz="1800" dirty="0"/>
              <a:t>Can connect mountain ranges that stretch over continents by analyzing trace element concentrations</a:t>
            </a:r>
          </a:p>
          <a:p>
            <a:r>
              <a:rPr lang="en-US" sz="1800" b="1" dirty="0"/>
              <a:t>Used to constrain ages of layered sedimentary rocks </a:t>
            </a:r>
          </a:p>
          <a:p>
            <a:pPr lvl="1"/>
            <a:r>
              <a:rPr lang="en-US" sz="1800" dirty="0"/>
              <a:t>Stratigraphic columns show geological development of an area overtime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FC2F47-B7BF-4E97-803D-AE869BD17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1" r="-5" b="7276"/>
          <a:stretch/>
        </p:blipFill>
        <p:spPr>
          <a:xfrm>
            <a:off x="1352405" y="2729397"/>
            <a:ext cx="3892265" cy="348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5178D4-2289-4CB7-B981-447E46306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55" r="-4" b="217"/>
          <a:stretch/>
        </p:blipFill>
        <p:spPr>
          <a:xfrm>
            <a:off x="7015314" y="2729397"/>
            <a:ext cx="3890015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6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7">
            <a:extLst>
              <a:ext uri="{FF2B5EF4-FFF2-40B4-BE49-F238E27FC236}">
                <a16:creationId xmlns:a16="http://schemas.microsoft.com/office/drawing/2014/main" xmlns="" id="{5C9B446A-6343-4E56-90BA-061E4DDF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39">
            <a:extLst>
              <a:ext uri="{FF2B5EF4-FFF2-40B4-BE49-F238E27FC236}">
                <a16:creationId xmlns:a16="http://schemas.microsoft.com/office/drawing/2014/main" xmlns="" id="{3EC72A1B-03D3-499C-B4BF-AC68EEC22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41">
            <a:extLst>
              <a:ext uri="{FF2B5EF4-FFF2-40B4-BE49-F238E27FC236}">
                <a16:creationId xmlns:a16="http://schemas.microsoft.com/office/drawing/2014/main" xmlns="" id="{216322C2-3CF0-4D33-BF90-3F384CF6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0BD3ABB5-6AC5-43CB-9179-D9CC8660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U-Pb Geochronology of Zircon</a:t>
            </a:r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C03B1899-B1B3-4947-AA58-44E8AF459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Zircons contain high concentrations of Uranium (U) and low concentrations of common Lead (Pb)</a:t>
            </a:r>
          </a:p>
          <a:p>
            <a:pPr lvl="1"/>
            <a:r>
              <a:rPr lang="en-US" sz="1600"/>
              <a:t>Radioactive isotopes of U decay to corresponding isotopes of radiogenic Pb*</a:t>
            </a:r>
          </a:p>
          <a:p>
            <a:pPr lvl="1"/>
            <a:r>
              <a:rPr lang="en-US" sz="1600"/>
              <a:t>The rate of decay and the ratios of U and Pb isotope concentrations can be used to calculate crystallization age using a Concordia diagram</a:t>
            </a: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xmlns="" id="{C70250EC-8CB2-4727-B4E0-53613177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1199380"/>
            <a:ext cx="6921940" cy="45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AA6CE-18D9-4620-BE83-B6A015D0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Zircon Mining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580CE3F5-DF16-436B-9926-1B9FB6810CB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36" y="361910"/>
            <a:ext cx="4412894" cy="3483864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5EC1683B-299C-4832-ADB0-EA8801C8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33" y="357251"/>
            <a:ext cx="4723883" cy="3483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1E14C-1B96-44C5-A9AF-C42EC4D98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dirty="0"/>
              <a:t>For over 2000 years zircon has been mined for its gemstone qualities in ancient gravel stream beds</a:t>
            </a:r>
          </a:p>
          <a:p>
            <a:r>
              <a:rPr lang="en-US" sz="2000" dirty="0"/>
              <a:t>Currently mined all over the world in continental and marine deposits of alluvial origin</a:t>
            </a:r>
          </a:p>
          <a:p>
            <a:r>
              <a:rPr lang="en-US" sz="2000" dirty="0"/>
              <a:t>Primary ore of Zirconium metal </a:t>
            </a:r>
          </a:p>
        </p:txBody>
      </p:sp>
    </p:spTree>
    <p:extLst>
      <p:ext uri="{BB962C8B-B14F-4D97-AF65-F5344CB8AC3E}">
        <p14:creationId xmlns:p14="http://schemas.microsoft.com/office/powerpoint/2010/main" val="142300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xmlns="" id="{10A05691-F36F-44DD-904C-144D68CAF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26E7BE-7691-429E-88E2-132D2311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6" y="795586"/>
            <a:ext cx="2873667" cy="1918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482FD4-18FC-4B1C-9829-BB84D688A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236" y="799179"/>
            <a:ext cx="2873667" cy="19109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6F5DA71-E16F-4AD8-8A02-C7F662C77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09575" y="3924617"/>
            <a:ext cx="5989328" cy="1452412"/>
          </a:xfrm>
          <a:prstGeom prst="rect">
            <a:avLst/>
          </a:prstGeom>
        </p:spPr>
      </p:pic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xmlns="" id="{D79DE9F7-28C4-4856-BA57-D696E124C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4892" y="633619"/>
            <a:ext cx="492741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CB9C-D88E-479B-9308-E22E6A0F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516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Industrial Applications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E1F9ED9C-121B-44C6-A308-5824769C4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0884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4A5F8185-F27B-4E99-A06C-007336FE3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52776" y="2121408"/>
            <a:ext cx="395865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A6EAD-D949-434F-8E6D-14942413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516" y="2359152"/>
            <a:ext cx="4056530" cy="3429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Zircon is a significant component of heavy-mineral beach sands (minerals &gt; 2.8 g/cm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r>
              <a:rPr lang="en-US" sz="2000" dirty="0"/>
              <a:t>Zircon sand is used as a refractory product for lining high temperature furnaces and reactors</a:t>
            </a:r>
          </a:p>
          <a:p>
            <a:r>
              <a:rPr lang="en-US" sz="2000" dirty="0"/>
              <a:t>Zirconium is used in nuclear power station control rods, some superconductors, fuel cells, glass, deodorants, and ceramics</a:t>
            </a:r>
          </a:p>
        </p:txBody>
      </p:sp>
    </p:spTree>
    <p:extLst>
      <p:ext uri="{BB962C8B-B14F-4D97-AF65-F5344CB8AC3E}">
        <p14:creationId xmlns:p14="http://schemas.microsoft.com/office/powerpoint/2010/main" val="29277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395</Words>
  <Application>Microsoft Office PowerPoint</Application>
  <PresentationFormat>Custom</PresentationFormat>
  <Paragraphs>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Zircon</vt:lpstr>
      <vt:lpstr>Physical Characteristics</vt:lpstr>
      <vt:lpstr>Zircon Structure</vt:lpstr>
      <vt:lpstr>Zircon’s Polymorph: Reidite</vt:lpstr>
      <vt:lpstr>Igneous and Metamorphic Zircon</vt:lpstr>
      <vt:lpstr>Detrital Zircon</vt:lpstr>
      <vt:lpstr>U-Pb Geochronology of Zircon</vt:lpstr>
      <vt:lpstr>Zircon Mining</vt:lpstr>
      <vt:lpstr>Industrial Applications</vt:lpstr>
      <vt:lpstr>References:</vt:lpstr>
      <vt:lpstr>Image 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Zircon</dc:title>
  <dc:creator>Ericka Boudreau</dc:creator>
  <cp:lastModifiedBy>Nelson</cp:lastModifiedBy>
  <cp:revision>1</cp:revision>
  <dcterms:created xsi:type="dcterms:W3CDTF">2019-12-06T03:10:31Z</dcterms:created>
  <dcterms:modified xsi:type="dcterms:W3CDTF">2019-12-06T17:34:00Z</dcterms:modified>
</cp:coreProperties>
</file>