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roxima Nova" panose="020B060402020202020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1" d="100"/>
          <a:sy n="131" d="100"/>
        </p:scale>
        <p:origin x="-478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343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ba56e7c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ba56e7c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ba56e7c6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5ba56e7c6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ba56e7c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ba56e7c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ba56e7c6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5ba56e7c6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ba56e7c6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ba56e7c6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5ba56e7c6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5ba56e7c6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ba56e7c6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5ba56e7c6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c70708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c70708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jadei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eology.com/gemstones/jade/" TargetMode="External"/><Relationship Id="rId4" Type="http://schemas.openxmlformats.org/officeDocument/2006/relationships/hyperlink" Target="https://www.gia.edu/jade-quality-fac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Jadeite - Properties and Practicality</a:t>
            </a:r>
            <a:endParaRPr sz="36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Burke - 2019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875" y="194250"/>
            <a:ext cx="2735675" cy="191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Physical Properties - Basics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Pyroxene mineral - Metamorphic formation</a:t>
            </a:r>
            <a:endParaRPr baseline="-250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NaAlSi</a:t>
            </a:r>
            <a:r>
              <a:rPr lang="en" baseline="-25000">
                <a:solidFill>
                  <a:schemeClr val="lt1"/>
                </a:solidFill>
              </a:rPr>
              <a:t>2</a:t>
            </a:r>
            <a:r>
              <a:rPr lang="en">
                <a:solidFill>
                  <a:schemeClr val="lt1"/>
                </a:solidFill>
              </a:rPr>
              <a:t>O</a:t>
            </a:r>
            <a:r>
              <a:rPr lang="en" baseline="-25000">
                <a:solidFill>
                  <a:schemeClr val="lt1"/>
                </a:solidFill>
              </a:rPr>
              <a:t>6</a:t>
            </a:r>
            <a:r>
              <a:rPr lang="en">
                <a:solidFill>
                  <a:schemeClr val="lt1"/>
                </a:solidFill>
              </a:rPr>
              <a:t> or NaFe</a:t>
            </a:r>
            <a:r>
              <a:rPr lang="en" baseline="30000">
                <a:solidFill>
                  <a:schemeClr val="lt1"/>
                </a:solidFill>
              </a:rPr>
              <a:t>3+</a:t>
            </a:r>
            <a:r>
              <a:rPr lang="en">
                <a:solidFill>
                  <a:schemeClr val="lt1"/>
                </a:solidFill>
              </a:rPr>
              <a:t>Si</a:t>
            </a:r>
            <a:r>
              <a:rPr lang="en" baseline="-25000">
                <a:solidFill>
                  <a:schemeClr val="lt1"/>
                </a:solidFill>
              </a:rPr>
              <a:t>2</a:t>
            </a:r>
            <a:r>
              <a:rPr lang="en">
                <a:solidFill>
                  <a:schemeClr val="lt1"/>
                </a:solidFill>
              </a:rPr>
              <a:t>O</a:t>
            </a:r>
            <a:r>
              <a:rPr lang="en" baseline="-25000">
                <a:solidFill>
                  <a:schemeClr val="lt1"/>
                </a:solidFill>
              </a:rPr>
              <a:t>6</a:t>
            </a:r>
            <a:endParaRPr baseline="-250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Hardness: 6.5 - 7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Color: Green, rarely violet or blue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Specific Gravity: 3.24 - 3.43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Streak: White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Cleavage: Prismatic at 87</a:t>
            </a:r>
            <a:r>
              <a:rPr lang="en" baseline="30000">
                <a:solidFill>
                  <a:schemeClr val="lt1"/>
                </a:solidFill>
              </a:rPr>
              <a:t>o</a:t>
            </a:r>
            <a:r>
              <a:rPr lang="en">
                <a:solidFill>
                  <a:schemeClr val="lt1"/>
                </a:solidFill>
              </a:rPr>
              <a:t> - 93</a:t>
            </a:r>
            <a:r>
              <a:rPr lang="en" baseline="30000">
                <a:solidFill>
                  <a:schemeClr val="lt1"/>
                </a:solidFill>
              </a:rPr>
              <a:t>o</a:t>
            </a:r>
            <a:endParaRPr baseline="300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Luster: Subvitreous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Crystal System: Monoclinic</a:t>
            </a:r>
            <a:endParaRPr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050" y="2671650"/>
            <a:ext cx="2723475" cy="20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5050" y="347819"/>
            <a:ext cx="2723474" cy="2042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Jadeite vs Nephrite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JADEITE</a:t>
            </a:r>
            <a:endParaRPr b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6.5 to 7 Mohs Scale hardness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Sodium + Aluminum Silicate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3.03 - 3.38 density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NEPHRITE</a:t>
            </a:r>
            <a:endParaRPr b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6 - 6.5 Mohs Scale hardness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Calcium + Magnesium Silicate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2.90 - 3.03 density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850" y="1017725"/>
            <a:ext cx="2093350" cy="146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851" y="3147963"/>
            <a:ext cx="2093350" cy="15700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7196575" y="546275"/>
            <a:ext cx="789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Jadeite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150375" y="2675575"/>
            <a:ext cx="882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Nephrite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Mineral Formation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Metamorphic Rock - High Pressure + Low Temperature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Formed by the breakdown of Albite - Breaks via high pressure and forms Jadeite and Quartz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Jadeitite - Rock forms consisting of entirely Jadeite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         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MINERALS CLOSELY ASSOCIATED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0600" y="2086350"/>
            <a:ext cx="2195774" cy="22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50" y="3132850"/>
            <a:ext cx="1481503" cy="11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87950" y="4181400"/>
            <a:ext cx="11175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Glaucophane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8175" y="3132860"/>
            <a:ext cx="862200" cy="111516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878125" y="4212300"/>
            <a:ext cx="8622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Lawsonite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6350" y="3132850"/>
            <a:ext cx="1562901" cy="1115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3345125" y="4212300"/>
            <a:ext cx="10362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Aragonite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9262" y="3157619"/>
            <a:ext cx="1421313" cy="106565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6829738" y="4388625"/>
            <a:ext cx="11175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Jadeitite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925113" y="4212300"/>
            <a:ext cx="9696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Serpentine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Jadeite’s Pyroxene Solid Solutions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25" y="1256075"/>
            <a:ext cx="2077825" cy="18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8475" y="1256075"/>
            <a:ext cx="1841600" cy="18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1135488" y="3182250"/>
            <a:ext cx="7281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Augite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377775" y="3182250"/>
            <a:ext cx="9030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Diopside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8875" y="1256075"/>
            <a:ext cx="1566587" cy="184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5328450" y="3182250"/>
            <a:ext cx="9474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Aegirine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6250" y="1256075"/>
            <a:ext cx="2034725" cy="18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7190700" y="3182250"/>
            <a:ext cx="1186800" cy="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Kosmochlor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153600" y="3611550"/>
            <a:ext cx="10584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(CaMg)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1" name="Google Shape;111;p17"/>
          <p:cNvCxnSpPr>
            <a:endCxn id="110" idx="1"/>
          </p:cNvCxnSpPr>
          <p:nvPr/>
        </p:nvCxnSpPr>
        <p:spPr>
          <a:xfrm>
            <a:off x="1754000" y="3552450"/>
            <a:ext cx="399600" cy="27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" name="Google Shape;112;p17"/>
          <p:cNvCxnSpPr>
            <a:endCxn id="110" idx="3"/>
          </p:cNvCxnSpPr>
          <p:nvPr/>
        </p:nvCxnSpPr>
        <p:spPr>
          <a:xfrm flipH="1">
            <a:off x="3212000" y="3544950"/>
            <a:ext cx="377400" cy="28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17"/>
          <p:cNvSpPr txBox="1"/>
          <p:nvPr/>
        </p:nvSpPr>
        <p:spPr>
          <a:xfrm>
            <a:off x="5328450" y="3552450"/>
            <a:ext cx="8658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(NaFe)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7272113" y="3552450"/>
            <a:ext cx="9030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(NaCr)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Jadeite and Jade’s Importance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Jadeite and Nephrite = Jade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Considered a gemstone, widely used as jewelry and decor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Translucent Jadeite - Imperial Jade (Chromium traces)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975" y="2377275"/>
            <a:ext cx="2201325" cy="232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350" y="2377275"/>
            <a:ext cx="2419000" cy="24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Other Uses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Jadeite found as Neolithic period axe heads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Speculated as currency rather than weaponry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Jade weaponry made of locally found Nephrite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050" y="2246125"/>
            <a:ext cx="2925727" cy="219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190" y="2246125"/>
            <a:ext cx="2027110" cy="21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Geographical Deposits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214" y="1066651"/>
            <a:ext cx="7235563" cy="35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Sources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7150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Editors of Encyclopedia Britannica. (n.d.). Jadeite. Retrieved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https://www.britannica.com/science/jadeite</a:t>
            </a:r>
            <a:endParaRPr>
              <a:solidFill>
                <a:schemeClr val="lt1"/>
              </a:solidFill>
            </a:endParaRPr>
          </a:p>
          <a:p>
            <a:pPr marL="457200" lvl="0" indent="-40005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Jadeite Jade Quality Factors. (n.d.). Retrieved November 31, 2019,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https://www.gia.edu/jade-quality-factor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marL="457200" lvl="0" indent="-40005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King, H. M. (n.d.). What is Jade? Retrieved November 30, 2019, from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https://geology.com/gemstones/jade/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marL="457200" lvl="0" indent="-40005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Proxima Nova</vt:lpstr>
      <vt:lpstr>Times New Roman</vt:lpstr>
      <vt:lpstr>Georgia</vt:lpstr>
      <vt:lpstr>Spearmint</vt:lpstr>
      <vt:lpstr>Jadeite - Properties and Practicality</vt:lpstr>
      <vt:lpstr>Physical Properties - Basics</vt:lpstr>
      <vt:lpstr>Jadeite vs Nephrite</vt:lpstr>
      <vt:lpstr>Mineral Formation</vt:lpstr>
      <vt:lpstr>Jadeite’s Pyroxene Solid Solutions</vt:lpstr>
      <vt:lpstr>Jadeite and Jade’s Importance</vt:lpstr>
      <vt:lpstr>Other Uses</vt:lpstr>
      <vt:lpstr>Geographical Deposits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Jadeite - Properties and Practicality</dc:title>
  <dc:creator>Nelson</dc:creator>
  <cp:lastModifiedBy>Nelson</cp:lastModifiedBy>
  <cp:revision>1</cp:revision>
  <dcterms:modified xsi:type="dcterms:W3CDTF">2019-12-06T15:34:58Z</dcterms:modified>
</cp:coreProperties>
</file>