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1" r:id="rId5"/>
    <p:sldId id="259" r:id="rId6"/>
    <p:sldId id="258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7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2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0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4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3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6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681C-5742-42C9-A538-F1651759547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9BD9-9EEB-4C90-BE3F-FA121C840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2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56" y="405354"/>
            <a:ext cx="8229600" cy="6027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565" y="600635"/>
            <a:ext cx="25549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Long, intermediate, and short pebble diameters are measured using a calipers. First select the long diameter. The other two diameters are measured at right angles to the long diameter and at right angles to each other.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Ratios are then formed and the results are plotted on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Zingg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diagram.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89" y="348792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81" y="1127095"/>
            <a:ext cx="8869680" cy="512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7781" y="678730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Pebble roundness is estimated using a roundness chart. Values range from 0.1 to 0.9.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4" y="301657"/>
            <a:ext cx="8229600" cy="6176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95926"/>
            <a:ext cx="79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49" y="499628"/>
            <a:ext cx="8229600" cy="5794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95926"/>
            <a:ext cx="79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07" y="565605"/>
            <a:ext cx="8778240" cy="5496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95926"/>
            <a:ext cx="79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25" y="490194"/>
            <a:ext cx="8412480" cy="584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95926"/>
            <a:ext cx="79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5229" y="641023"/>
            <a:ext cx="100489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pebble shape and size laboratory will be done in groups</a:t>
            </a:r>
          </a:p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groups are listed on the spreadsheet on the class web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members of your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group member is assigned a specific tray. Estimate the roundness for each pebble in your tray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your assigned pebble set (tray) calculate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Zingg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parameters. The diameter measurements for each pebble set are found on the spreadsheet on the class web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the rock type for your pebble set. There are four possibilities: basalt, granite, quartzite, or rhyolite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the calculations, graphs, and answer the questions in the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Gravel Shape and Sedimentary Environment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laboratory exercise found on the course web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complete the exercise you will need to share results and ideas with the other members of  your group. On Friday during class time there will be a 20 minute breakout session for you to discuss your results and ideas with your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exercise, submitted individually, will be due by 12 noon, Monday, March 30. Submit your exercise by e-mail to Clara (Clara_Cogswell@uml.edu)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272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 Eby</dc:creator>
  <cp:lastModifiedBy>Nelson Eby</cp:lastModifiedBy>
  <cp:revision>4</cp:revision>
  <dcterms:created xsi:type="dcterms:W3CDTF">2020-03-23T13:20:52Z</dcterms:created>
  <dcterms:modified xsi:type="dcterms:W3CDTF">2020-03-23T13:39:16Z</dcterms:modified>
</cp:coreProperties>
</file>