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82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pitchFamily="-112" charset="0"/>
                <a:ea typeface="ＭＳ Ｐゴシック" pitchFamily="-112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pitchFamily="-112" charset="0"/>
                <a:ea typeface="ＭＳ Ｐゴシック" pitchFamily="-112" charset="-128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2D81D6D7-D782-4452-B7A4-15B1991E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6F979DA-3F61-4275-9496-F50571218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3066C366-6143-4A29-85A9-40E0E67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DB968FB-7901-4838-8C22-95010B23A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3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D71C604D-186C-4340-B327-D6F835D6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69AE7F8B-6869-4EDE-840F-8A68AA2DF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8074187-7768-4737-AC61-3D0EBE24E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EEEBE16-83AB-4771-A9E2-98A8BA2A1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63BC44D9-8997-43D6-BB92-84851BAA2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1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B7C35268-0743-4393-92AB-EDB17C9A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FE1B561-43D2-47EB-9DC0-2779B962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pitchFamily="-112" charset="0"/>
                <a:ea typeface="ＭＳ Ｐゴシック" pitchFamily="-112" charset="-128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pitchFamily="-112" charset="0"/>
                <a:ea typeface="ＭＳ Ｐゴシック" pitchFamily="-112" charset="-128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9D6BE8-9227-41F6-A2CB-E3CD1AF87F5E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0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feature=player_embedded&amp;v=_5T2oDDE2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feature=player_detailpage&amp;v=aajUXQmec-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ofaculty.uwyo.edu/heller/SedMovs/Sed%20Movie%20files/sultan-landslide.m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fi2dMUT8WAo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eofaculty.uwyo.edu/heller/SedMovs/Sed%20Movie%20files/Slump.mo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9" y="417539"/>
            <a:ext cx="4762500" cy="283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96" y="3429000"/>
            <a:ext cx="4748935" cy="317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33404"/>
            <a:ext cx="3048000" cy="46166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/>
              </a:rPr>
              <a:t>Topple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2800" y="1600200"/>
            <a:ext cx="2971800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hlinkClick r:id="rId4"/>
              </a:rPr>
              <a:t>Topple video</a:t>
            </a:r>
            <a:endParaRPr 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0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7" y="1600203"/>
            <a:ext cx="343426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30" y="1600207"/>
            <a:ext cx="4643437" cy="42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14040"/>
            <a:ext cx="8077200" cy="46166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/>
              </a:rPr>
              <a:t>Rock Avalanche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7" y="4572000"/>
            <a:ext cx="3434265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hlinkClick r:id="rId4"/>
              </a:rPr>
              <a:t>Rock Avalanche video</a:t>
            </a:r>
            <a:endParaRPr 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9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6895" y="4112799"/>
            <a:ext cx="18108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/>
                <a:hlinkClick r:id="rId2"/>
              </a:rPr>
              <a:t>Rock fall </a:t>
            </a:r>
            <a:r>
              <a:rPr lang="en-US" dirty="0" smtClean="0">
                <a:solidFill>
                  <a:srgbClr val="00B0F0"/>
                </a:solidFill>
                <a:latin typeface="Times New Roman"/>
                <a:hlinkClick r:id="rId2"/>
              </a:rPr>
              <a:t>video 1</a:t>
            </a:r>
            <a:endParaRPr lang="en-US" dirty="0">
              <a:solidFill>
                <a:srgbClr val="00B0F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0" y="1063914"/>
            <a:ext cx="5700993" cy="3422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314040"/>
            <a:ext cx="8077200" cy="46166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/>
              </a:rPr>
              <a:t>Rock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Fall</a:t>
            </a:r>
            <a:endParaRPr lang="en-US" sz="240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481" y="1063914"/>
            <a:ext cx="4099112" cy="2646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6895" y="4840941"/>
            <a:ext cx="18108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hlinkClick r:id="rId5"/>
              </a:rPr>
              <a:t>Rock fall video 2</a:t>
            </a:r>
            <a:endParaRPr 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3"/>
            <a:ext cx="3886200" cy="27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8" y="381003"/>
            <a:ext cx="4678363" cy="297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4" y="3815492"/>
            <a:ext cx="3703637" cy="277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09604"/>
            <a:ext cx="2895600" cy="46166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/>
              </a:rPr>
              <a:t>Slump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4" y="1320923"/>
            <a:ext cx="135806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hlinkClick r:id="rId5"/>
              </a:rPr>
              <a:t>Slump video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6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72">
  <a:themeElements>
    <a:clrScheme name="0106907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01069072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06907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Times</vt:lpstr>
      <vt:lpstr>Times New Roman</vt:lpstr>
      <vt:lpstr>01069072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 Eby</dc:creator>
  <cp:lastModifiedBy>Nelson Eby</cp:lastModifiedBy>
  <cp:revision>2</cp:revision>
  <dcterms:created xsi:type="dcterms:W3CDTF">2020-03-21T22:21:08Z</dcterms:created>
  <dcterms:modified xsi:type="dcterms:W3CDTF">2020-03-21T22:30:33Z</dcterms:modified>
</cp:coreProperties>
</file>